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391" r:id="rId6"/>
    <p:sldId id="396" r:id="rId7"/>
    <p:sldId id="397" r:id="rId8"/>
    <p:sldId id="395" r:id="rId9"/>
    <p:sldId id="398" r:id="rId10"/>
    <p:sldId id="365" r:id="rId11"/>
    <p:sldId id="400" r:id="rId12"/>
    <p:sldId id="405" r:id="rId13"/>
    <p:sldId id="402" r:id="rId14"/>
    <p:sldId id="408" r:id="rId15"/>
    <p:sldId id="403" r:id="rId16"/>
    <p:sldId id="411" r:id="rId17"/>
    <p:sldId id="404" r:id="rId18"/>
    <p:sldId id="412" r:id="rId19"/>
    <p:sldId id="413" r:id="rId20"/>
    <p:sldId id="414" r:id="rId21"/>
    <p:sldId id="415" r:id="rId22"/>
    <p:sldId id="399" r:id="rId23"/>
    <p:sldId id="401" r:id="rId2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839">
          <p15:clr>
            <a:srgbClr val="A4A3A4"/>
          </p15:clr>
        </p15:guide>
        <p15:guide id="3" pos="335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663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9DADB"/>
    <a:srgbClr val="DFE3E2"/>
    <a:srgbClr val="7B7B7B"/>
    <a:srgbClr val="333333"/>
    <a:srgbClr val="FB4516"/>
    <a:srgbClr val="BFBFBF"/>
    <a:srgbClr val="008F00"/>
    <a:srgbClr val="0167DF"/>
    <a:srgbClr val="A5A5A5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D416-2F5B-4CE0-B75C-0E728F2DD4C9}" v="356" dt="2021-05-30T13:48:2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68880" autoAdjust="0"/>
  </p:normalViewPr>
  <p:slideViewPr>
    <p:cSldViewPr snapToGrid="0">
      <p:cViewPr varScale="1">
        <p:scale>
          <a:sx n="115" d="100"/>
          <a:sy n="115" d="100"/>
        </p:scale>
        <p:origin x="2592" y="108"/>
      </p:cViewPr>
      <p:guideLst>
        <p:guide orient="horz" pos="2808"/>
        <p:guide pos="3839"/>
        <p:guide pos="335"/>
        <p:guide pos="7487"/>
        <p:guide pos="2663"/>
        <p:guide pos="5087"/>
        <p:guide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Garcia" userId="c6b568f8-4532-4e04-8099-72cd153cbe75" providerId="ADAL" clId="{1AFED416-2F5B-4CE0-B75C-0E728F2DD4C9}"/>
    <pc:docChg chg="undo custSel addSld delSld modSld sldOrd delMainMaster">
      <pc:chgData name="Anthony Garcia" userId="c6b568f8-4532-4e04-8099-72cd153cbe75" providerId="ADAL" clId="{1AFED416-2F5B-4CE0-B75C-0E728F2DD4C9}" dt="2021-06-03T14:45:13.774" v="3834" actId="255"/>
      <pc:docMkLst>
        <pc:docMk/>
      </pc:docMkLst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2501379" sldId="26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85002972" sldId="264"/>
        </pc:sldMkLst>
      </pc:sldChg>
      <pc:sldChg chg="modSp mod">
        <pc:chgData name="Anthony Garcia" userId="c6b568f8-4532-4e04-8099-72cd153cbe75" providerId="ADAL" clId="{1AFED416-2F5B-4CE0-B75C-0E728F2DD4C9}" dt="2021-05-30T12:16:07.066" v="3226" actId="20577"/>
        <pc:sldMkLst>
          <pc:docMk/>
          <pc:sldMk cId="2298042694" sldId="266"/>
        </pc:sldMkLst>
        <pc:spChg chg="mod">
          <ac:chgData name="Anthony Garcia" userId="c6b568f8-4532-4e04-8099-72cd153cbe75" providerId="ADAL" clId="{1AFED416-2F5B-4CE0-B75C-0E728F2DD4C9}" dt="2021-05-30T06:29:20.728" v="20" actId="20577"/>
          <ac:spMkLst>
            <pc:docMk/>
            <pc:sldMk cId="2298042694" sldId="266"/>
            <ac:spMk id="7" creationId="{00000000-0000-0000-0000-000000000000}"/>
          </ac:spMkLst>
        </pc:spChg>
        <pc:spChg chg="mod">
          <ac:chgData name="Anthony Garcia" userId="c6b568f8-4532-4e04-8099-72cd153cbe75" providerId="ADAL" clId="{1AFED416-2F5B-4CE0-B75C-0E728F2DD4C9}" dt="2021-05-30T12:16:07.066" v="3226" actId="20577"/>
          <ac:spMkLst>
            <pc:docMk/>
            <pc:sldMk cId="2298042694" sldId="266"/>
            <ac:spMk id="8" creationId="{00000000-0000-0000-0000-000000000000}"/>
          </ac:spMkLst>
        </pc:sp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02240578" sldId="2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057162541" sldId="2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975000550" sldId="2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578984021" sldId="2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27664579" sldId="2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9747330" sldId="2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204554044" sldId="2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935150" sldId="2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41889002" sldId="27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19736492" sldId="363"/>
        </pc:sldMkLst>
      </pc:sldChg>
      <pc:sldChg chg="del">
        <pc:chgData name="Anthony Garcia" userId="c6b568f8-4532-4e04-8099-72cd153cbe75" providerId="ADAL" clId="{1AFED416-2F5B-4CE0-B75C-0E728F2DD4C9}" dt="2021-05-30T08:17:04.942" v="479" actId="47"/>
        <pc:sldMkLst>
          <pc:docMk/>
          <pc:sldMk cId="2885152527" sldId="364"/>
        </pc:sldMkLst>
      </pc:sldChg>
      <pc:sldChg chg="addSp delSp modSp mod ord">
        <pc:chgData name="Anthony Garcia" userId="c6b568f8-4532-4e04-8099-72cd153cbe75" providerId="ADAL" clId="{1AFED416-2F5B-4CE0-B75C-0E728F2DD4C9}" dt="2021-05-30T11:20:33.235" v="2630" actId="20577"/>
        <pc:sldMkLst>
          <pc:docMk/>
          <pc:sldMk cId="963667282" sldId="365"/>
        </pc:sldMkLst>
        <pc:spChg chg="mod">
          <ac:chgData name="Anthony Garcia" userId="c6b568f8-4532-4e04-8099-72cd153cbe75" providerId="ADAL" clId="{1AFED416-2F5B-4CE0-B75C-0E728F2DD4C9}" dt="2021-05-30T11:20:33.235" v="2630" actId="20577"/>
          <ac:spMkLst>
            <pc:docMk/>
            <pc:sldMk cId="963667282" sldId="36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7:31:16.791" v="312" actId="22"/>
          <ac:spMkLst>
            <pc:docMk/>
            <pc:sldMk cId="963667282" sldId="365"/>
            <ac:spMk id="3" creationId="{66F55BD2-E8CD-4430-83C5-4ED3FC01E1C5}"/>
          </ac:spMkLst>
        </pc:spChg>
        <pc:spChg chg="mod">
          <ac:chgData name="Anthony Garcia" userId="c6b568f8-4532-4e04-8099-72cd153cbe75" providerId="ADAL" clId="{1AFED416-2F5B-4CE0-B75C-0E728F2DD4C9}" dt="2021-05-30T11:19:57.881" v="2563" actId="255"/>
          <ac:spMkLst>
            <pc:docMk/>
            <pc:sldMk cId="963667282" sldId="36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7:24:15.467" v="311" actId="478"/>
          <ac:spMkLst>
            <pc:docMk/>
            <pc:sldMk cId="963667282" sldId="365"/>
            <ac:spMk id="28" creationId="{1858F825-9FCA-416F-B0B3-423AFB6198BE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1" creationId="{92CFAB46-A6D8-4A3A-9A06-FFFCBD1E094D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2" creationId="{4B2FF95B-302F-4784-A8B4-FCFC0A133406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3" creationId="{F23B9D95-2299-4ABF-89D4-0078BF77462C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4" creationId="{91860270-6C84-4ACF-9D5B-251D9AE44597}"/>
          </ac:spMkLst>
        </pc:spChg>
        <pc:spChg chg="add del mod">
          <ac:chgData name="Anthony Garcia" userId="c6b568f8-4532-4e04-8099-72cd153cbe75" providerId="ADAL" clId="{1AFED416-2F5B-4CE0-B75C-0E728F2DD4C9}" dt="2021-05-30T08:24:00.550" v="505" actId="478"/>
          <ac:spMkLst>
            <pc:docMk/>
            <pc:sldMk cId="963667282" sldId="365"/>
            <ac:spMk id="36" creationId="{996B1596-931D-4F08-971E-457C81E23D47}"/>
          </ac:spMkLst>
        </pc:sp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7" creationId="{12B356C6-973D-4AB3-B3E3-9A9AC9E69449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9" creationId="{C823A258-DD4A-477F-868D-4D3FAAE498DC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1" creationId="{53AE1616-105E-4B27-B9AB-9176C10AF5A4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3" creationId="{8989441A-A0EF-4FD0-9470-E9D220240CE7}"/>
          </ac:picMkLst>
        </pc:picChg>
        <pc:picChg chg="add del mod">
          <ac:chgData name="Anthony Garcia" userId="c6b568f8-4532-4e04-8099-72cd153cbe75" providerId="ADAL" clId="{1AFED416-2F5B-4CE0-B75C-0E728F2DD4C9}" dt="2021-05-30T08:21:54.686" v="500" actId="478"/>
          <ac:picMkLst>
            <pc:docMk/>
            <pc:sldMk cId="963667282" sldId="365"/>
            <ac:picMk id="15" creationId="{121805D8-84A6-4F3A-A46E-F1AA8CC183DD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7" creationId="{DF53270E-E8E5-4B3C-A084-D4901099FF78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9" creationId="{DC61B17E-1200-4C93-81A5-14221976CA23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1" creationId="{3733E76C-82DE-4B0E-BEE8-DC14AE406D08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3" creationId="{F7BB6F26-BE0F-401C-BB2D-230D4BFD4201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5" creationId="{5F435F09-A1A9-4481-924A-3BDEDEF4B1F5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7" creationId="{65F4E02D-5423-4AC0-B5EE-243DE972878E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30" creationId="{E57C86D3-5DAA-420E-82CC-6949BC990CAC}"/>
          </ac:picMkLst>
        </pc:picChg>
        <pc:picChg chg="add mod">
          <ac:chgData name="Anthony Garcia" userId="c6b568f8-4532-4e04-8099-72cd153cbe75" providerId="ADAL" clId="{1AFED416-2F5B-4CE0-B75C-0E728F2DD4C9}" dt="2021-05-30T08:24:07.324" v="506" actId="1076"/>
          <ac:picMkLst>
            <pc:docMk/>
            <pc:sldMk cId="963667282" sldId="365"/>
            <ac:picMk id="38" creationId="{28462012-100F-4C94-86EB-4BB4442917AF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561148934" sldId="36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84364999" sldId="3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185564899" sldId="3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8307299" sldId="3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11811326" sldId="37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496473368" sldId="3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782360576" sldId="3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06816865" sldId="374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060497720" sldId="3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0945918" sldId="3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903569262" sldId="3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93054289" sldId="378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530423725" sldId="38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24331697" sldId="38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07689750" sldId="38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91974256" sldId="38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452553043" sldId="38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82669989" sldId="38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45297596" sldId="387"/>
        </pc:sldMkLst>
      </pc:sldChg>
      <pc:sldChg chg="addSp modSp mod">
        <pc:chgData name="Anthony Garcia" userId="c6b568f8-4532-4e04-8099-72cd153cbe75" providerId="ADAL" clId="{1AFED416-2F5B-4CE0-B75C-0E728F2DD4C9}" dt="2021-05-30T10:21:31.827" v="1945" actId="208"/>
        <pc:sldMkLst>
          <pc:docMk/>
          <pc:sldMk cId="1114952159" sldId="391"/>
        </pc:sldMkLst>
        <pc:spChg chg="mod">
          <ac:chgData name="Anthony Garcia" userId="c6b568f8-4532-4e04-8099-72cd153cbe75" providerId="ADAL" clId="{1AFED416-2F5B-4CE0-B75C-0E728F2DD4C9}" dt="2021-05-30T06:30:57.855" v="118" actId="20577"/>
          <ac:spMkLst>
            <pc:docMk/>
            <pc:sldMk cId="1114952159" sldId="391"/>
            <ac:spMk id="2" creationId="{C7C9485B-5BB7-478D-ACFB-D7E58A239206}"/>
          </ac:spMkLst>
        </pc:spChg>
        <pc:spChg chg="mod">
          <ac:chgData name="Anthony Garcia" userId="c6b568f8-4532-4e04-8099-72cd153cbe75" providerId="ADAL" clId="{1AFED416-2F5B-4CE0-B75C-0E728F2DD4C9}" dt="2021-05-30T10:03:28.981" v="1218"/>
          <ac:spMkLst>
            <pc:docMk/>
            <pc:sldMk cId="1114952159" sldId="391"/>
            <ac:spMk id="3" creationId="{17591DD2-092E-46FB-BF56-4BC4AF2223A7}"/>
          </ac:spMkLst>
        </pc:spChg>
        <pc:spChg chg="add mod">
          <ac:chgData name="Anthony Garcia" userId="c6b568f8-4532-4e04-8099-72cd153cbe75" providerId="ADAL" clId="{1AFED416-2F5B-4CE0-B75C-0E728F2DD4C9}" dt="2021-05-30T10:21:31.827" v="1945" actId="208"/>
          <ac:spMkLst>
            <pc:docMk/>
            <pc:sldMk cId="1114952159" sldId="391"/>
            <ac:spMk id="8" creationId="{8CFF6364-102F-4363-89B0-778FD7D40E31}"/>
          </ac:spMkLst>
        </pc:spChg>
        <pc:picChg chg="add mod">
          <ac:chgData name="Anthony Garcia" userId="c6b568f8-4532-4e04-8099-72cd153cbe75" providerId="ADAL" clId="{1AFED416-2F5B-4CE0-B75C-0E728F2DD4C9}" dt="2021-05-30T10:20:41.941" v="1942" actId="1076"/>
          <ac:picMkLst>
            <pc:docMk/>
            <pc:sldMk cId="1114952159" sldId="391"/>
            <ac:picMk id="7" creationId="{38D7CD2F-9521-4363-82FE-7B25C766035C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530193100" sldId="39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60849113" sldId="39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75307469" sldId="394"/>
        </pc:sldMkLst>
      </pc:sldChg>
      <pc:sldChg chg="addSp delSp modSp add mod">
        <pc:chgData name="Anthony Garcia" userId="c6b568f8-4532-4e04-8099-72cd153cbe75" providerId="ADAL" clId="{1AFED416-2F5B-4CE0-B75C-0E728F2DD4C9}" dt="2021-05-30T10:25:20.773" v="2043" actId="14100"/>
        <pc:sldMkLst>
          <pc:docMk/>
          <pc:sldMk cId="1738507837" sldId="395"/>
        </pc:sldMkLst>
        <pc:spChg chg="mod">
          <ac:chgData name="Anthony Garcia" userId="c6b568f8-4532-4e04-8099-72cd153cbe75" providerId="ADAL" clId="{1AFED416-2F5B-4CE0-B75C-0E728F2DD4C9}" dt="2021-05-30T07:56:59.130" v="434"/>
          <ac:spMkLst>
            <pc:docMk/>
            <pc:sldMk cId="1738507837" sldId="39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8:15:22.136" v="463" actId="478"/>
          <ac:spMkLst>
            <pc:docMk/>
            <pc:sldMk cId="1738507837" sldId="395"/>
            <ac:spMk id="3" creationId="{66F55BD2-E8CD-4430-83C5-4ED3FC01E1C5}"/>
          </ac:spMkLst>
        </pc:spChg>
        <pc:spChg chg="del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8:15:22.141" v="465"/>
          <ac:spMkLst>
            <pc:docMk/>
            <pc:sldMk cId="1738507837" sldId="395"/>
            <ac:spMk id="8" creationId="{C270000E-3225-4BA2-A502-04D933C0AC72}"/>
          </ac:spMkLst>
        </pc:spChg>
        <pc:spChg chg="add mod">
          <ac:chgData name="Anthony Garcia" userId="c6b568f8-4532-4e04-8099-72cd153cbe75" providerId="ADAL" clId="{1AFED416-2F5B-4CE0-B75C-0E728F2DD4C9}" dt="2021-05-30T08:18:16.786" v="486" actId="20577"/>
          <ac:spMkLst>
            <pc:docMk/>
            <pc:sldMk cId="1738507837" sldId="395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11" creationId="{573F820D-AA84-4270-9807-2460EF076E4D}"/>
          </ac:spMkLst>
        </pc:spChg>
        <pc:spChg chg="add mod">
          <ac:chgData name="Anthony Garcia" userId="c6b568f8-4532-4e04-8099-72cd153cbe75" providerId="ADAL" clId="{1AFED416-2F5B-4CE0-B75C-0E728F2DD4C9}" dt="2021-05-30T10:23:52.630" v="1961" actId="14100"/>
          <ac:spMkLst>
            <pc:docMk/>
            <pc:sldMk cId="1738507837" sldId="395"/>
            <ac:spMk id="12" creationId="{994A8121-3CD5-4940-AEBB-4F0053C29199}"/>
          </ac:spMkLst>
        </pc:spChg>
        <pc:spChg chg="add mod">
          <ac:chgData name="Anthony Garcia" userId="c6b568f8-4532-4e04-8099-72cd153cbe75" providerId="ADAL" clId="{1AFED416-2F5B-4CE0-B75C-0E728F2DD4C9}" dt="2021-05-30T10:25:20.773" v="2043" actId="14100"/>
          <ac:spMkLst>
            <pc:docMk/>
            <pc:sldMk cId="1738507837" sldId="395"/>
            <ac:spMk id="13" creationId="{BE13FACB-64C3-4976-9528-6688A78FB524}"/>
          </ac:spMkLst>
        </pc:spChg>
        <pc:spChg chg="add mod">
          <ac:chgData name="Anthony Garcia" userId="c6b568f8-4532-4e04-8099-72cd153cbe75" providerId="ADAL" clId="{1AFED416-2F5B-4CE0-B75C-0E728F2DD4C9}" dt="2021-05-30T10:23:36.334" v="1958" actId="14100"/>
          <ac:spMkLst>
            <pc:docMk/>
            <pc:sldMk cId="1738507837" sldId="395"/>
            <ac:spMk id="14" creationId="{98D74E18-B1BB-4DB6-AA33-D82C702A1340}"/>
          </ac:spMkLst>
        </pc:spChg>
        <pc:spChg chg="add mod">
          <ac:chgData name="Anthony Garcia" userId="c6b568f8-4532-4e04-8099-72cd153cbe75" providerId="ADAL" clId="{1AFED416-2F5B-4CE0-B75C-0E728F2DD4C9}" dt="2021-05-30T10:24:36.198" v="2039" actId="14100"/>
          <ac:spMkLst>
            <pc:docMk/>
            <pc:sldMk cId="1738507837" sldId="395"/>
            <ac:spMk id="15" creationId="{DA83CFBB-7CB0-469E-A5AA-49E58FD5D7CA}"/>
          </ac:spMkLst>
        </pc:spChg>
        <pc:spChg chg="add mod">
          <ac:chgData name="Anthony Garcia" userId="c6b568f8-4532-4e04-8099-72cd153cbe75" providerId="ADAL" clId="{1AFED416-2F5B-4CE0-B75C-0E728F2DD4C9}" dt="2021-05-30T10:24:08.045" v="1964" actId="14100"/>
          <ac:spMkLst>
            <pc:docMk/>
            <pc:sldMk cId="1738507837" sldId="395"/>
            <ac:spMk id="16" creationId="{76B7B48A-396B-4CB6-A009-A1207F9BBAE2}"/>
          </ac:spMkLst>
        </pc:spChg>
        <pc:spChg chg="add mod">
          <ac:chgData name="Anthony Garcia" userId="c6b568f8-4532-4e04-8099-72cd153cbe75" providerId="ADAL" clId="{1AFED416-2F5B-4CE0-B75C-0E728F2DD4C9}" dt="2021-05-30T10:24:25.884" v="2037" actId="14100"/>
          <ac:spMkLst>
            <pc:docMk/>
            <pc:sldMk cId="1738507837" sldId="395"/>
            <ac:spMk id="17" creationId="{FDE45A5B-D92E-4C1E-8A19-FF7532568B83}"/>
          </ac:spMkLst>
        </pc:spChg>
        <pc:spChg chg="add mod">
          <ac:chgData name="Anthony Garcia" userId="c6b568f8-4532-4e04-8099-72cd153cbe75" providerId="ADAL" clId="{1AFED416-2F5B-4CE0-B75C-0E728F2DD4C9}" dt="2021-05-30T10:24:47.719" v="2041" actId="1076"/>
          <ac:spMkLst>
            <pc:docMk/>
            <pc:sldMk cId="1738507837" sldId="395"/>
            <ac:spMk id="18" creationId="{6B38DF61-60D3-4D33-A4CC-D947960C33A1}"/>
          </ac:spMkLst>
        </pc:spChg>
        <pc:picChg chg="add mod">
          <ac:chgData name="Anthony Garcia" userId="c6b568f8-4532-4e04-8099-72cd153cbe75" providerId="ADAL" clId="{1AFED416-2F5B-4CE0-B75C-0E728F2DD4C9}" dt="2021-05-30T07:57:32.872" v="438" actId="14100"/>
          <ac:picMkLst>
            <pc:docMk/>
            <pc:sldMk cId="1738507837" sldId="395"/>
            <ac:picMk id="7" creationId="{C138ED9A-1774-4461-9687-18020443449D}"/>
          </ac:picMkLst>
        </pc:picChg>
      </pc:sldChg>
      <pc:sldChg chg="addSp delSp modSp add del mod">
        <pc:chgData name="Anthony Garcia" userId="c6b568f8-4532-4e04-8099-72cd153cbe75" providerId="ADAL" clId="{1AFED416-2F5B-4CE0-B75C-0E728F2DD4C9}" dt="2021-05-30T12:19:53.486" v="3360" actId="1076"/>
        <pc:sldMkLst>
          <pc:docMk/>
          <pc:sldMk cId="161515872" sldId="396"/>
        </pc:sldMkLst>
        <pc:spChg chg="mod">
          <ac:chgData name="Anthony Garcia" userId="c6b568f8-4532-4e04-8099-72cd153cbe75" providerId="ADAL" clId="{1AFED416-2F5B-4CE0-B75C-0E728F2DD4C9}" dt="2021-05-30T08:26:45.056" v="523" actId="113"/>
          <ac:spMkLst>
            <pc:docMk/>
            <pc:sldMk cId="161515872" sldId="396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2:19:53.486" v="3360" actId="1076"/>
          <ac:spMkLst>
            <pc:docMk/>
            <pc:sldMk cId="161515872" sldId="396"/>
            <ac:spMk id="35" creationId="{936C0AB4-601D-480C-BC8A-B530122A3E6D}"/>
          </ac:spMkLst>
        </pc:spChg>
        <pc:picChg chg="add mod">
          <ac:chgData name="Anthony Garcia" userId="c6b568f8-4532-4e04-8099-72cd153cbe75" providerId="ADAL" clId="{1AFED416-2F5B-4CE0-B75C-0E728F2DD4C9}" dt="2021-05-30T10:43:37.729" v="2388" actId="1076"/>
          <ac:picMkLst>
            <pc:docMk/>
            <pc:sldMk cId="161515872" sldId="396"/>
            <ac:picMk id="6" creationId="{5FBCFA20-8415-488A-8E9E-EA2AE1BE844D}"/>
          </ac:picMkLst>
        </pc:picChg>
        <pc:picChg chg="add mod">
          <ac:chgData name="Anthony Garcia" userId="c6b568f8-4532-4e04-8099-72cd153cbe75" providerId="ADAL" clId="{1AFED416-2F5B-4CE0-B75C-0E728F2DD4C9}" dt="2021-05-30T11:32:33.626" v="3006" actId="1076"/>
          <ac:picMkLst>
            <pc:docMk/>
            <pc:sldMk cId="161515872" sldId="396"/>
            <ac:picMk id="10" creationId="{323DF94D-E00E-4F94-8FC9-9E1372F9B096}"/>
          </ac:picMkLst>
        </pc:picChg>
        <pc:picChg chg="del mod">
          <ac:chgData name="Anthony Garcia" userId="c6b568f8-4532-4e04-8099-72cd153cbe75" providerId="ADAL" clId="{1AFED416-2F5B-4CE0-B75C-0E728F2DD4C9}" dt="2021-05-30T08:38:33.177" v="768" actId="478"/>
          <ac:picMkLst>
            <pc:docMk/>
            <pc:sldMk cId="161515872" sldId="396"/>
            <ac:picMk id="1026" creationId="{FA368430-6260-4C73-A27D-AAF904378393}"/>
          </ac:picMkLst>
        </pc:picChg>
        <pc:picChg chg="del mod">
          <ac:chgData name="Anthony Garcia" userId="c6b568f8-4532-4e04-8099-72cd153cbe75" providerId="ADAL" clId="{1AFED416-2F5B-4CE0-B75C-0E728F2DD4C9}" dt="2021-05-30T08:29:31.353" v="536" actId="478"/>
          <ac:picMkLst>
            <pc:docMk/>
            <pc:sldMk cId="161515872" sldId="396"/>
            <ac:picMk id="2050" creationId="{0BE78113-B326-4AFC-85D6-2EF9E8C6776F}"/>
          </ac:picMkLst>
        </pc:picChg>
        <pc:picChg chg="del mod">
          <ac:chgData name="Anthony Garcia" userId="c6b568f8-4532-4e04-8099-72cd153cbe75" providerId="ADAL" clId="{1AFED416-2F5B-4CE0-B75C-0E728F2DD4C9}" dt="2021-05-30T08:38:29.383" v="767" actId="478"/>
          <ac:picMkLst>
            <pc:docMk/>
            <pc:sldMk cId="161515872" sldId="396"/>
            <ac:picMk id="3074" creationId="{E60A6420-22E6-4F8E-B148-7C179DEE7619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4098" creationId="{24078168-87DA-404D-9D39-F85A8AA8BD9F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5122" creationId="{C09BE46F-4F72-4D9F-8616-6FA609E03A7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6146" creationId="{D8B7DC14-D30F-404D-BD3B-A6686FCB9B2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7170" creationId="{B548CD02-290A-48F8-AE7A-91CCD7AF99E6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8194" creationId="{E60AEF9B-20F7-4365-B351-3BDD54013A6C}"/>
          </ac:picMkLst>
        </pc:picChg>
      </pc:sldChg>
      <pc:sldChg chg="addSp">
        <pc:chgData name="Anthony Garcia" userId="c6b568f8-4532-4e04-8099-72cd153cbe75" providerId="ADAL" clId="{1AFED416-2F5B-4CE0-B75C-0E728F2DD4C9}" dt="2021-05-30T08:28:12.300" v="525"/>
        <pc:sldMkLst>
          <pc:docMk/>
          <pc:sldMk cId="449418098" sldId="396"/>
        </pc:sldMkLst>
        <pc:picChg chg="add">
          <ac:chgData name="Anthony Garcia" userId="c6b568f8-4532-4e04-8099-72cd153cbe75" providerId="ADAL" clId="{1AFED416-2F5B-4CE0-B75C-0E728F2DD4C9}" dt="2021-05-30T08:28:12.300" v="525"/>
          <ac:picMkLst>
            <pc:docMk/>
            <pc:sldMk cId="449418098" sldId="396"/>
            <ac:picMk id="1026" creationId="{FA368430-6260-4C73-A27D-AAF904378393}"/>
          </ac:picMkLst>
        </pc:picChg>
      </pc:sldChg>
      <pc:sldChg chg="addSp">
        <pc:chgData name="Anthony Garcia" userId="c6b568f8-4532-4e04-8099-72cd153cbe75" providerId="ADAL" clId="{1AFED416-2F5B-4CE0-B75C-0E728F2DD4C9}" dt="2021-05-30T08:33:22.876" v="553"/>
        <pc:sldMkLst>
          <pc:docMk/>
          <pc:sldMk cId="1015397920" sldId="396"/>
        </pc:sldMkLst>
        <pc:picChg chg="add">
          <ac:chgData name="Anthony Garcia" userId="c6b568f8-4532-4e04-8099-72cd153cbe75" providerId="ADAL" clId="{1AFED416-2F5B-4CE0-B75C-0E728F2DD4C9}" dt="2021-05-30T08:33:22.876" v="553"/>
          <ac:picMkLst>
            <pc:docMk/>
            <pc:sldMk cId="1015397920" sldId="396"/>
            <ac:picMk id="6146" creationId="{D8B7DC14-D30F-404D-BD3B-A6686FCB9B20}"/>
          </ac:picMkLst>
        </pc:picChg>
      </pc:sldChg>
      <pc:sldChg chg="addSp">
        <pc:chgData name="Anthony Garcia" userId="c6b568f8-4532-4e04-8099-72cd153cbe75" providerId="ADAL" clId="{1AFED416-2F5B-4CE0-B75C-0E728F2DD4C9}" dt="2021-05-30T08:32:05.878" v="546"/>
        <pc:sldMkLst>
          <pc:docMk/>
          <pc:sldMk cId="2123582495" sldId="396"/>
        </pc:sldMkLst>
        <pc:picChg chg="add">
          <ac:chgData name="Anthony Garcia" userId="c6b568f8-4532-4e04-8099-72cd153cbe75" providerId="ADAL" clId="{1AFED416-2F5B-4CE0-B75C-0E728F2DD4C9}" dt="2021-05-30T08:32:05.878" v="546"/>
          <ac:picMkLst>
            <pc:docMk/>
            <pc:sldMk cId="2123582495" sldId="396"/>
            <ac:picMk id="5122" creationId="{C09BE46F-4F72-4D9F-8616-6FA609E03A70}"/>
          </ac:picMkLst>
        </pc:picChg>
      </pc:sldChg>
      <pc:sldChg chg="addSp">
        <pc:chgData name="Anthony Garcia" userId="c6b568f8-4532-4e04-8099-72cd153cbe75" providerId="ADAL" clId="{1AFED416-2F5B-4CE0-B75C-0E728F2DD4C9}" dt="2021-05-30T08:28:57.321" v="529"/>
        <pc:sldMkLst>
          <pc:docMk/>
          <pc:sldMk cId="2564444988" sldId="396"/>
        </pc:sldMkLst>
        <pc:picChg chg="add">
          <ac:chgData name="Anthony Garcia" userId="c6b568f8-4532-4e04-8099-72cd153cbe75" providerId="ADAL" clId="{1AFED416-2F5B-4CE0-B75C-0E728F2DD4C9}" dt="2021-05-30T08:28:57.321" v="529"/>
          <ac:picMkLst>
            <pc:docMk/>
            <pc:sldMk cId="2564444988" sldId="396"/>
            <ac:picMk id="2050" creationId="{0BE78113-B326-4AFC-85D6-2EF9E8C6776F}"/>
          </ac:picMkLst>
        </pc:picChg>
      </pc:sldChg>
      <pc:sldChg chg="addSp">
        <pc:chgData name="Anthony Garcia" userId="c6b568f8-4532-4e04-8099-72cd153cbe75" providerId="ADAL" clId="{1AFED416-2F5B-4CE0-B75C-0E728F2DD4C9}" dt="2021-05-30T08:29:45.537" v="537"/>
        <pc:sldMkLst>
          <pc:docMk/>
          <pc:sldMk cId="3201397822" sldId="396"/>
        </pc:sldMkLst>
        <pc:picChg chg="add">
          <ac:chgData name="Anthony Garcia" userId="c6b568f8-4532-4e04-8099-72cd153cbe75" providerId="ADAL" clId="{1AFED416-2F5B-4CE0-B75C-0E728F2DD4C9}" dt="2021-05-30T08:29:45.537" v="537"/>
          <ac:picMkLst>
            <pc:docMk/>
            <pc:sldMk cId="3201397822" sldId="396"/>
            <ac:picMk id="3074" creationId="{E60A6420-22E6-4F8E-B148-7C179DEE7619}"/>
          </ac:picMkLst>
        </pc:picChg>
      </pc:sldChg>
      <pc:sldChg chg="addSp">
        <pc:chgData name="Anthony Garcia" userId="c6b568f8-4532-4e04-8099-72cd153cbe75" providerId="ADAL" clId="{1AFED416-2F5B-4CE0-B75C-0E728F2DD4C9}" dt="2021-05-30T08:33:54.719" v="560"/>
        <pc:sldMkLst>
          <pc:docMk/>
          <pc:sldMk cId="3232083340" sldId="396"/>
        </pc:sldMkLst>
        <pc:picChg chg="add">
          <ac:chgData name="Anthony Garcia" userId="c6b568f8-4532-4e04-8099-72cd153cbe75" providerId="ADAL" clId="{1AFED416-2F5B-4CE0-B75C-0E728F2DD4C9}" dt="2021-05-30T08:33:54.719" v="560"/>
          <ac:picMkLst>
            <pc:docMk/>
            <pc:sldMk cId="3232083340" sldId="396"/>
            <ac:picMk id="7170" creationId="{B548CD02-290A-48F8-AE7A-91CCD7AF99E6}"/>
          </ac:picMkLst>
        </pc:picChg>
      </pc:sldChg>
      <pc:sldChg chg="addSp">
        <pc:chgData name="Anthony Garcia" userId="c6b568f8-4532-4e04-8099-72cd153cbe75" providerId="ADAL" clId="{1AFED416-2F5B-4CE0-B75C-0E728F2DD4C9}" dt="2021-05-30T08:31:08.275" v="541"/>
        <pc:sldMkLst>
          <pc:docMk/>
          <pc:sldMk cId="3288049960" sldId="396"/>
        </pc:sldMkLst>
        <pc:picChg chg="add">
          <ac:chgData name="Anthony Garcia" userId="c6b568f8-4532-4e04-8099-72cd153cbe75" providerId="ADAL" clId="{1AFED416-2F5B-4CE0-B75C-0E728F2DD4C9}" dt="2021-05-30T08:31:08.275" v="541"/>
          <ac:picMkLst>
            <pc:docMk/>
            <pc:sldMk cId="3288049960" sldId="396"/>
            <ac:picMk id="4098" creationId="{24078168-87DA-404D-9D39-F85A8AA8BD9F}"/>
          </ac:picMkLst>
        </pc:picChg>
      </pc:sldChg>
      <pc:sldChg chg="addSp">
        <pc:chgData name="Anthony Garcia" userId="c6b568f8-4532-4e04-8099-72cd153cbe75" providerId="ADAL" clId="{1AFED416-2F5B-4CE0-B75C-0E728F2DD4C9}" dt="2021-05-30T08:34:23.961" v="567"/>
        <pc:sldMkLst>
          <pc:docMk/>
          <pc:sldMk cId="3859305307" sldId="396"/>
        </pc:sldMkLst>
        <pc:picChg chg="add">
          <ac:chgData name="Anthony Garcia" userId="c6b568f8-4532-4e04-8099-72cd153cbe75" providerId="ADAL" clId="{1AFED416-2F5B-4CE0-B75C-0E728F2DD4C9}" dt="2021-05-30T08:34:23.961" v="567"/>
          <ac:picMkLst>
            <pc:docMk/>
            <pc:sldMk cId="3859305307" sldId="396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3:50:40.317" v="3446" actId="20577"/>
        <pc:sldMkLst>
          <pc:docMk/>
          <pc:sldMk cId="4083349731" sldId="397"/>
        </pc:sldMkLst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4" creationId="{B6FC89AC-4235-4129-A1B7-1FD95A202072}"/>
          </ac:spMkLst>
        </pc:spChg>
        <pc:spChg chg="add del mod">
          <ac:chgData name="Anthony Garcia" userId="c6b568f8-4532-4e04-8099-72cd153cbe75" providerId="ADAL" clId="{1AFED416-2F5B-4CE0-B75C-0E728F2DD4C9}" dt="2021-05-30T08:37:34.527" v="752" actId="478"/>
          <ac:spMkLst>
            <pc:docMk/>
            <pc:sldMk cId="4083349731" sldId="397"/>
            <ac:spMk id="6" creationId="{BAD47F12-434A-4802-91E7-008A36F86434}"/>
          </ac:spMkLst>
        </pc:spChg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31" creationId="{92CFAB46-A6D8-4A3A-9A06-FFFCBD1E094D}"/>
          </ac:spMkLst>
        </pc:spChg>
        <pc:spChg chg="del">
          <ac:chgData name="Anthony Garcia" userId="c6b568f8-4532-4e04-8099-72cd153cbe75" providerId="ADAL" clId="{1AFED416-2F5B-4CE0-B75C-0E728F2DD4C9}" dt="2021-05-30T08:35:57.593" v="575" actId="478"/>
          <ac:spMkLst>
            <pc:docMk/>
            <pc:sldMk cId="4083349731" sldId="397"/>
            <ac:spMk id="32" creationId="{4B2FF95B-302F-4784-A8B4-FCFC0A133406}"/>
          </ac:spMkLst>
        </pc:spChg>
        <pc:spChg chg="del">
          <ac:chgData name="Anthony Garcia" userId="c6b568f8-4532-4e04-8099-72cd153cbe75" providerId="ADAL" clId="{1AFED416-2F5B-4CE0-B75C-0E728F2DD4C9}" dt="2021-05-30T08:36:26.372" v="580" actId="478"/>
          <ac:spMkLst>
            <pc:docMk/>
            <pc:sldMk cId="4083349731" sldId="397"/>
            <ac:spMk id="33" creationId="{F23B9D95-2299-4ABF-89D4-0078BF77462C}"/>
          </ac:spMkLst>
        </pc:spChg>
        <pc:spChg chg="add mod">
          <ac:chgData name="Anthony Garcia" userId="c6b568f8-4532-4e04-8099-72cd153cbe75" providerId="ADAL" clId="{1AFED416-2F5B-4CE0-B75C-0E728F2DD4C9}" dt="2021-05-30T11:51:53.130" v="3175" actId="20577"/>
          <ac:spMkLst>
            <pc:docMk/>
            <pc:sldMk cId="4083349731" sldId="397"/>
            <ac:spMk id="35" creationId="{146E27D4-D94D-4EA2-870E-626EE332B8B6}"/>
          </ac:spMkLst>
        </pc:spChg>
        <pc:spChg chg="add mod">
          <ac:chgData name="Anthony Garcia" userId="c6b568f8-4532-4e04-8099-72cd153cbe75" providerId="ADAL" clId="{1AFED416-2F5B-4CE0-B75C-0E728F2DD4C9}" dt="2021-05-30T13:50:40.317" v="3446" actId="20577"/>
          <ac:spMkLst>
            <pc:docMk/>
            <pc:sldMk cId="4083349731" sldId="397"/>
            <ac:spMk id="36" creationId="{3A9A2222-B0C3-49D4-B894-2F9A2DED63E0}"/>
          </ac:spMkLst>
        </pc:sp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9" creationId="{C823A258-DD4A-477F-868D-4D3FAAE498DC}"/>
          </ac:picMkLst>
        </pc:picChg>
        <pc:picChg chg="add mod">
          <ac:chgData name="Anthony Garcia" userId="c6b568f8-4532-4e04-8099-72cd153cbe75" providerId="ADAL" clId="{1AFED416-2F5B-4CE0-B75C-0E728F2DD4C9}" dt="2021-05-30T11:31:55.317" v="2996" actId="1038"/>
          <ac:picMkLst>
            <pc:docMk/>
            <pc:sldMk cId="4083349731" sldId="397"/>
            <ac:picMk id="10" creationId="{17A6E4A3-B9E3-4CC3-ADC8-DEB8ED0A0101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1" creationId="{53AE1616-105E-4B27-B9AB-9176C10AF5A4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3" creationId="{8989441A-A0EF-4FD0-9470-E9D220240CE7}"/>
          </ac:picMkLst>
        </pc:picChg>
        <pc:picChg chg="del">
          <ac:chgData name="Anthony Garcia" userId="c6b568f8-4532-4e04-8099-72cd153cbe75" providerId="ADAL" clId="{1AFED416-2F5B-4CE0-B75C-0E728F2DD4C9}" dt="2021-05-30T08:36:12.186" v="579" actId="478"/>
          <ac:picMkLst>
            <pc:docMk/>
            <pc:sldMk cId="4083349731" sldId="397"/>
            <ac:picMk id="15" creationId="{121805D8-84A6-4F3A-A46E-F1AA8CC183DD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7" creationId="{DF53270E-E8E5-4B3C-A084-D4901099FF78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9" creationId="{DC61B17E-1200-4C93-81A5-14221976CA23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21" creationId="{3733E76C-82DE-4B0E-BEE8-DC14AE406D08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23" creationId="{F7BB6F26-BE0F-401C-BB2D-230D4BFD4201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5" creationId="{5F435F09-A1A9-4481-924A-3BDEDEF4B1F5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7" creationId="{65F4E02D-5423-4AC0-B5EE-243DE972878E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30" creationId="{E57C86D3-5DAA-420E-82CC-6949BC990CAC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1026" creationId="{FA368430-6260-4C73-A27D-AAF904378393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3074" creationId="{E60A6420-22E6-4F8E-B148-7C179DEE7619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4098" creationId="{24078168-87DA-404D-9D39-F85A8AA8BD9F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5122" creationId="{C09BE46F-4F72-4D9F-8616-6FA609E03A7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6146" creationId="{D8B7DC14-D30F-404D-BD3B-A6686FCB9B2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7170" creationId="{B548CD02-290A-48F8-AE7A-91CCD7AF99E6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0:25:34.687" v="2046" actId="1076"/>
        <pc:sldMkLst>
          <pc:docMk/>
          <pc:sldMk cId="4144125046" sldId="398"/>
        </pc:sldMkLst>
        <pc:spChg chg="mod">
          <ac:chgData name="Anthony Garcia" userId="c6b568f8-4532-4e04-8099-72cd153cbe75" providerId="ADAL" clId="{1AFED416-2F5B-4CE0-B75C-0E728F2DD4C9}" dt="2021-05-30T08:38:08.136" v="765" actId="20577"/>
          <ac:spMkLst>
            <pc:docMk/>
            <pc:sldMk cId="4144125046" sldId="398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4" creationId="{B6FC89AC-4235-4129-A1B7-1FD95A20207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9" creationId="{61B439CC-A221-485F-9029-DFA545C5F068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2" creationId="{6496DEDE-1270-48DA-BBDE-969E39982A83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3" creationId="{EABF4115-118A-43AE-BEC7-92A9A8B37A8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4" creationId="{A696EC99-DE6A-4C04-8FA5-86B0D0B1A991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5" creationId="{BDFDAC55-6051-483F-9EF4-41440BB5EAF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6" creationId="{1EAF6450-76D0-4B09-8150-3512B9D6D385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7" creationId="{7C1AE98D-BBC8-436E-B634-08494B2B4A74}"/>
          </ac:spMkLst>
        </pc:spChg>
        <pc:picChg chg="del mod">
          <ac:chgData name="Anthony Garcia" userId="c6b568f8-4532-4e04-8099-72cd153cbe75" providerId="ADAL" clId="{1AFED416-2F5B-4CE0-B75C-0E728F2DD4C9}" dt="2021-05-30T10:25:30.431" v="2044" actId="478"/>
          <ac:picMkLst>
            <pc:docMk/>
            <pc:sldMk cId="4144125046" sldId="398"/>
            <ac:picMk id="7" creationId="{C138ED9A-1774-4461-9687-18020443449D}"/>
          </ac:picMkLst>
        </pc:picChg>
        <pc:picChg chg="add mod">
          <ac:chgData name="Anthony Garcia" userId="c6b568f8-4532-4e04-8099-72cd153cbe75" providerId="ADAL" clId="{1AFED416-2F5B-4CE0-B75C-0E728F2DD4C9}" dt="2021-05-30T10:25:34.687" v="2046" actId="1076"/>
          <ac:picMkLst>
            <pc:docMk/>
            <pc:sldMk cId="4144125046" sldId="398"/>
            <ac:picMk id="8" creationId="{ED5277E0-081D-4C6C-90BB-22F883D6B724}"/>
          </ac:picMkLst>
        </pc:picChg>
      </pc:sldChg>
      <pc:sldChg chg="addSp delSp modSp add mod ord">
        <pc:chgData name="Anthony Garcia" userId="c6b568f8-4532-4e04-8099-72cd153cbe75" providerId="ADAL" clId="{1AFED416-2F5B-4CE0-B75C-0E728F2DD4C9}" dt="2021-05-30T13:48:50.624" v="3436" actId="5793"/>
        <pc:sldMkLst>
          <pc:docMk/>
          <pc:sldMk cId="3185294533" sldId="399"/>
        </pc:sldMkLst>
        <pc:spChg chg="add del mod">
          <ac:chgData name="Anthony Garcia" userId="c6b568f8-4532-4e04-8099-72cd153cbe75" providerId="ADAL" clId="{1AFED416-2F5B-4CE0-B75C-0E728F2DD4C9}" dt="2021-05-30T11:13:41.790" v="2523"/>
          <ac:spMkLst>
            <pc:docMk/>
            <pc:sldMk cId="3185294533" sldId="399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11:13:50.548" v="2549" actId="20577"/>
          <ac:spMkLst>
            <pc:docMk/>
            <pc:sldMk cId="3185294533" sldId="399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0:06:33.496" v="1305" actId="20577"/>
          <ac:spMkLst>
            <pc:docMk/>
            <pc:sldMk cId="3185294533" sldId="399"/>
            <ac:spMk id="13" creationId="{C90CAB3A-1CC8-4D63-9E3B-0148E7B1ED20}"/>
          </ac:spMkLst>
        </pc:spChg>
        <pc:spChg chg="add mod">
          <ac:chgData name="Anthony Garcia" userId="c6b568f8-4532-4e04-8099-72cd153cbe75" providerId="ADAL" clId="{1AFED416-2F5B-4CE0-B75C-0E728F2DD4C9}" dt="2021-05-30T10:06:52.906" v="1341" actId="20577"/>
          <ac:spMkLst>
            <pc:docMk/>
            <pc:sldMk cId="3185294533" sldId="399"/>
            <ac:spMk id="14" creationId="{81F653A2-E093-455C-831F-C2957AE9198D}"/>
          </ac:spMkLst>
        </pc:spChg>
        <pc:spChg chg="add mod">
          <ac:chgData name="Anthony Garcia" userId="c6b568f8-4532-4e04-8099-72cd153cbe75" providerId="ADAL" clId="{1AFED416-2F5B-4CE0-B75C-0E728F2DD4C9}" dt="2021-05-30T10:07:37.547" v="1405" actId="20577"/>
          <ac:spMkLst>
            <pc:docMk/>
            <pc:sldMk cId="3185294533" sldId="399"/>
            <ac:spMk id="15" creationId="{29DC329A-2B6F-444B-A3E3-0FC4DBF5412A}"/>
          </ac:spMkLst>
        </pc:spChg>
        <pc:spChg chg="add mod">
          <ac:chgData name="Anthony Garcia" userId="c6b568f8-4532-4e04-8099-72cd153cbe75" providerId="ADAL" clId="{1AFED416-2F5B-4CE0-B75C-0E728F2DD4C9}" dt="2021-05-30T10:08:12.424" v="1426" actId="20577"/>
          <ac:spMkLst>
            <pc:docMk/>
            <pc:sldMk cId="3185294533" sldId="399"/>
            <ac:spMk id="16" creationId="{20607E3C-BA3E-4A76-AC34-22C9DC892D50}"/>
          </ac:spMkLst>
        </pc:spChg>
        <pc:spChg chg="add mod">
          <ac:chgData name="Anthony Garcia" userId="c6b568f8-4532-4e04-8099-72cd153cbe75" providerId="ADAL" clId="{1AFED416-2F5B-4CE0-B75C-0E728F2DD4C9}" dt="2021-05-30T10:09:01.551" v="1450" actId="207"/>
          <ac:spMkLst>
            <pc:docMk/>
            <pc:sldMk cId="3185294533" sldId="399"/>
            <ac:spMk id="17" creationId="{46858D3B-F9A2-4DED-84B6-957EBBD8525F}"/>
          </ac:spMkLst>
        </pc:spChg>
        <pc:spChg chg="add mod">
          <ac:chgData name="Anthony Garcia" userId="c6b568f8-4532-4e04-8099-72cd153cbe75" providerId="ADAL" clId="{1AFED416-2F5B-4CE0-B75C-0E728F2DD4C9}" dt="2021-05-30T10:09:29.862" v="1465" actId="1076"/>
          <ac:spMkLst>
            <pc:docMk/>
            <pc:sldMk cId="3185294533" sldId="399"/>
            <ac:spMk id="18" creationId="{3D0C55FD-3A75-4CAF-8FEA-1118CDD116DD}"/>
          </ac:spMkLst>
        </pc:spChg>
        <pc:spChg chg="add mod">
          <ac:chgData name="Anthony Garcia" userId="c6b568f8-4532-4e04-8099-72cd153cbe75" providerId="ADAL" clId="{1AFED416-2F5B-4CE0-B75C-0E728F2DD4C9}" dt="2021-05-30T10:10:37.263" v="1520" actId="14100"/>
          <ac:spMkLst>
            <pc:docMk/>
            <pc:sldMk cId="3185294533" sldId="399"/>
            <ac:spMk id="19" creationId="{D44EBF07-2417-4D2D-822E-1BCF635109A4}"/>
          </ac:spMkLst>
        </pc:spChg>
        <pc:spChg chg="add mod">
          <ac:chgData name="Anthony Garcia" userId="c6b568f8-4532-4e04-8099-72cd153cbe75" providerId="ADAL" clId="{1AFED416-2F5B-4CE0-B75C-0E728F2DD4C9}" dt="2021-05-30T10:11:29.319" v="1572" actId="20577"/>
          <ac:spMkLst>
            <pc:docMk/>
            <pc:sldMk cId="3185294533" sldId="399"/>
            <ac:spMk id="20" creationId="{FB31A6FC-AFE9-436D-901A-F7F036E16A6F}"/>
          </ac:spMkLst>
        </pc:spChg>
        <pc:spChg chg="add mod">
          <ac:chgData name="Anthony Garcia" userId="c6b568f8-4532-4e04-8099-72cd153cbe75" providerId="ADAL" clId="{1AFED416-2F5B-4CE0-B75C-0E728F2DD4C9}" dt="2021-05-30T10:11:55.524" v="1599" actId="20577"/>
          <ac:spMkLst>
            <pc:docMk/>
            <pc:sldMk cId="3185294533" sldId="399"/>
            <ac:spMk id="21" creationId="{6D0D2BEE-5921-420E-92F2-D568946F19E3}"/>
          </ac:spMkLst>
        </pc:spChg>
        <pc:spChg chg="add mod">
          <ac:chgData name="Anthony Garcia" userId="c6b568f8-4532-4e04-8099-72cd153cbe75" providerId="ADAL" clId="{1AFED416-2F5B-4CE0-B75C-0E728F2DD4C9}" dt="2021-05-30T10:12:40" v="1669" actId="20577"/>
          <ac:spMkLst>
            <pc:docMk/>
            <pc:sldMk cId="3185294533" sldId="399"/>
            <ac:spMk id="22" creationId="{166C5BD2-B479-4894-AFBB-27DDC43A4281}"/>
          </ac:spMkLst>
        </pc:spChg>
        <pc:spChg chg="add mod">
          <ac:chgData name="Anthony Garcia" userId="c6b568f8-4532-4e04-8099-72cd153cbe75" providerId="ADAL" clId="{1AFED416-2F5B-4CE0-B75C-0E728F2DD4C9}" dt="2021-05-30T10:13:15.220" v="1738" actId="20577"/>
          <ac:spMkLst>
            <pc:docMk/>
            <pc:sldMk cId="3185294533" sldId="399"/>
            <ac:spMk id="23" creationId="{00608089-9F37-4154-AF85-67AF70525EB5}"/>
          </ac:spMkLst>
        </pc:spChg>
        <pc:spChg chg="add mod">
          <ac:chgData name="Anthony Garcia" userId="c6b568f8-4532-4e04-8099-72cd153cbe75" providerId="ADAL" clId="{1AFED416-2F5B-4CE0-B75C-0E728F2DD4C9}" dt="2021-05-30T10:14:00.150" v="1778" actId="20577"/>
          <ac:spMkLst>
            <pc:docMk/>
            <pc:sldMk cId="3185294533" sldId="399"/>
            <ac:spMk id="24" creationId="{DB0A11CB-C1C1-4E78-9D47-41B665A59843}"/>
          </ac:spMkLst>
        </pc:spChg>
        <pc:spChg chg="add mod">
          <ac:chgData name="Anthony Garcia" userId="c6b568f8-4532-4e04-8099-72cd153cbe75" providerId="ADAL" clId="{1AFED416-2F5B-4CE0-B75C-0E728F2DD4C9}" dt="2021-05-30T12:17:48.478" v="3227" actId="1076"/>
          <ac:spMkLst>
            <pc:docMk/>
            <pc:sldMk cId="3185294533" sldId="399"/>
            <ac:spMk id="25" creationId="{E8254EF4-2C8B-4450-BCA6-67ABA0A5ED0A}"/>
          </ac:spMkLst>
        </pc:spChg>
        <pc:spChg chg="add mod">
          <ac:chgData name="Anthony Garcia" userId="c6b568f8-4532-4e04-8099-72cd153cbe75" providerId="ADAL" clId="{1AFED416-2F5B-4CE0-B75C-0E728F2DD4C9}" dt="2021-05-30T12:17:52.253" v="3228" actId="1076"/>
          <ac:spMkLst>
            <pc:docMk/>
            <pc:sldMk cId="3185294533" sldId="399"/>
            <ac:spMk id="26" creationId="{38DAC9DB-5DDF-4A09-8F60-39C9369ED8D7}"/>
          </ac:spMkLst>
        </pc:spChg>
        <pc:spChg chg="add mod">
          <ac:chgData name="Anthony Garcia" userId="c6b568f8-4532-4e04-8099-72cd153cbe75" providerId="ADAL" clId="{1AFED416-2F5B-4CE0-B75C-0E728F2DD4C9}" dt="2021-05-30T12:18:05.710" v="3230" actId="1076"/>
          <ac:spMkLst>
            <pc:docMk/>
            <pc:sldMk cId="3185294533" sldId="399"/>
            <ac:spMk id="27" creationId="{AB3F8DF1-7037-4C2D-BFCC-B4AD160E6DCE}"/>
          </ac:spMkLst>
        </pc:spChg>
        <pc:spChg chg="add mod">
          <ac:chgData name="Anthony Garcia" userId="c6b568f8-4532-4e04-8099-72cd153cbe75" providerId="ADAL" clId="{1AFED416-2F5B-4CE0-B75C-0E728F2DD4C9}" dt="2021-05-30T10:27:49.559" v="2138" actId="20577"/>
          <ac:spMkLst>
            <pc:docMk/>
            <pc:sldMk cId="3185294533" sldId="399"/>
            <ac:spMk id="28" creationId="{694B9A08-073D-4A64-B6D5-BF6E47162176}"/>
          </ac:spMkLst>
        </pc:spChg>
        <pc:spChg chg="add mod">
          <ac:chgData name="Anthony Garcia" userId="c6b568f8-4532-4e04-8099-72cd153cbe75" providerId="ADAL" clId="{1AFED416-2F5B-4CE0-B75C-0E728F2DD4C9}" dt="2021-05-30T11:23:24.040" v="2759" actId="20577"/>
          <ac:spMkLst>
            <pc:docMk/>
            <pc:sldMk cId="3185294533" sldId="399"/>
            <ac:spMk id="29" creationId="{9403C958-F2E4-445D-B38E-457C994D99C8}"/>
          </ac:spMkLst>
        </pc:spChg>
        <pc:spChg chg="add mod">
          <ac:chgData name="Anthony Garcia" userId="c6b568f8-4532-4e04-8099-72cd153cbe75" providerId="ADAL" clId="{1AFED416-2F5B-4CE0-B75C-0E728F2DD4C9}" dt="2021-05-30T12:17:57.580" v="3229" actId="1076"/>
          <ac:spMkLst>
            <pc:docMk/>
            <pc:sldMk cId="3185294533" sldId="399"/>
            <ac:spMk id="30" creationId="{B1F3BC6B-DF8E-44FF-8AEE-4A1523E58AB5}"/>
          </ac:spMkLst>
        </pc:spChg>
        <pc:spChg chg="add mod">
          <ac:chgData name="Anthony Garcia" userId="c6b568f8-4532-4e04-8099-72cd153cbe75" providerId="ADAL" clId="{1AFED416-2F5B-4CE0-B75C-0E728F2DD4C9}" dt="2021-05-30T13:47:29.143" v="3362" actId="20577"/>
          <ac:spMkLst>
            <pc:docMk/>
            <pc:sldMk cId="3185294533" sldId="399"/>
            <ac:spMk id="31" creationId="{70556031-E735-4B62-A278-BC579496ADB8}"/>
          </ac:spMkLst>
        </pc:spChg>
        <pc:spChg chg="add del">
          <ac:chgData name="Anthony Garcia" userId="c6b568f8-4532-4e04-8099-72cd153cbe75" providerId="ADAL" clId="{1AFED416-2F5B-4CE0-B75C-0E728F2DD4C9}" dt="2021-05-30T10:05:38.439" v="1265" actId="478"/>
          <ac:spMkLst>
            <pc:docMk/>
            <pc:sldMk cId="3185294533" sldId="399"/>
            <ac:spMk id="34" creationId="{91860270-6C84-4ACF-9D5B-251D9AE44597}"/>
          </ac:spMkLst>
        </pc:spChg>
        <pc:spChg chg="add mod">
          <ac:chgData name="Anthony Garcia" userId="c6b568f8-4532-4e04-8099-72cd153cbe75" providerId="ADAL" clId="{1AFED416-2F5B-4CE0-B75C-0E728F2DD4C9}" dt="2021-05-30T11:22:53.989" v="2699" actId="1076"/>
          <ac:spMkLst>
            <pc:docMk/>
            <pc:sldMk cId="3185294533" sldId="399"/>
            <ac:spMk id="40" creationId="{5A449220-B8E0-4B13-B488-7CBCAB12C6D6}"/>
          </ac:spMkLst>
        </pc:spChg>
        <pc:spChg chg="add del mod">
          <ac:chgData name="Anthony Garcia" userId="c6b568f8-4532-4e04-8099-72cd153cbe75" providerId="ADAL" clId="{1AFED416-2F5B-4CE0-B75C-0E728F2DD4C9}" dt="2021-05-30T11:22:36.073" v="2698" actId="478"/>
          <ac:spMkLst>
            <pc:docMk/>
            <pc:sldMk cId="3185294533" sldId="399"/>
            <ac:spMk id="41" creationId="{4E9A8A98-6C51-4C81-8DE0-F7B346D4914F}"/>
          </ac:spMkLst>
        </pc:spChg>
        <pc:spChg chg="add mod">
          <ac:chgData name="Anthony Garcia" userId="c6b568f8-4532-4e04-8099-72cd153cbe75" providerId="ADAL" clId="{1AFED416-2F5B-4CE0-B75C-0E728F2DD4C9}" dt="2021-05-30T12:19:22.175" v="3337" actId="20577"/>
          <ac:spMkLst>
            <pc:docMk/>
            <pc:sldMk cId="3185294533" sldId="399"/>
            <ac:spMk id="42" creationId="{A7948AFC-FC51-426C-9C71-C8CFE0F846DB}"/>
          </ac:spMkLst>
        </pc:spChg>
        <pc:spChg chg="add mod">
          <ac:chgData name="Anthony Garcia" userId="c6b568f8-4532-4e04-8099-72cd153cbe75" providerId="ADAL" clId="{1AFED416-2F5B-4CE0-B75C-0E728F2DD4C9}" dt="2021-05-30T12:03:08.120" v="3180" actId="20577"/>
          <ac:spMkLst>
            <pc:docMk/>
            <pc:sldMk cId="3185294533" sldId="399"/>
            <ac:spMk id="43" creationId="{7A0E4CE4-3C97-4995-BF30-924DF1A44E2E}"/>
          </ac:spMkLst>
        </pc:spChg>
        <pc:spChg chg="add del mod">
          <ac:chgData name="Anthony Garcia" userId="c6b568f8-4532-4e04-8099-72cd153cbe75" providerId="ADAL" clId="{1AFED416-2F5B-4CE0-B75C-0E728F2DD4C9}" dt="2021-05-30T11:25:00.785" v="2829" actId="478"/>
          <ac:spMkLst>
            <pc:docMk/>
            <pc:sldMk cId="3185294533" sldId="399"/>
            <ac:spMk id="44" creationId="{D257D091-4562-465E-8F17-4EDE5A321205}"/>
          </ac:spMkLst>
        </pc:spChg>
        <pc:spChg chg="add mod">
          <ac:chgData name="Anthony Garcia" userId="c6b568f8-4532-4e04-8099-72cd153cbe75" providerId="ADAL" clId="{1AFED416-2F5B-4CE0-B75C-0E728F2DD4C9}" dt="2021-05-30T11:25:42.491" v="2878" actId="1076"/>
          <ac:spMkLst>
            <pc:docMk/>
            <pc:sldMk cId="3185294533" sldId="399"/>
            <ac:spMk id="45" creationId="{AC59F7AE-2C77-44C4-B600-AECD5C0E2DF6}"/>
          </ac:spMkLst>
        </pc:spChg>
        <pc:spChg chg="add mod">
          <ac:chgData name="Anthony Garcia" userId="c6b568f8-4532-4e04-8099-72cd153cbe75" providerId="ADAL" clId="{1AFED416-2F5B-4CE0-B75C-0E728F2DD4C9}" dt="2021-05-30T12:19:02.988" v="3335" actId="1076"/>
          <ac:spMkLst>
            <pc:docMk/>
            <pc:sldMk cId="3185294533" sldId="399"/>
            <ac:spMk id="46" creationId="{ED4E97E2-02CA-49B5-A39B-872B450F8CC1}"/>
          </ac:spMkLst>
        </pc:spChg>
        <pc:spChg chg="add mod">
          <ac:chgData name="Anthony Garcia" userId="c6b568f8-4532-4e04-8099-72cd153cbe75" providerId="ADAL" clId="{1AFED416-2F5B-4CE0-B75C-0E728F2DD4C9}" dt="2021-05-30T13:48:50.624" v="3436" actId="5793"/>
          <ac:spMkLst>
            <pc:docMk/>
            <pc:sldMk cId="3185294533" sldId="399"/>
            <ac:spMk id="47" creationId="{5CBA4CE5-C74D-4B37-9397-1C16C65091AD}"/>
          </ac:spMkLst>
        </pc:spChg>
        <pc:picChg chg="add mod">
          <ac:chgData name="Anthony Garcia" userId="c6b568f8-4532-4e04-8099-72cd153cbe75" providerId="ADAL" clId="{1AFED416-2F5B-4CE0-B75C-0E728F2DD4C9}" dt="2021-05-30T11:11:47.037" v="2501" actId="1076"/>
          <ac:picMkLst>
            <pc:docMk/>
            <pc:sldMk cId="3185294533" sldId="399"/>
            <ac:picMk id="4" creationId="{F0C3B5FC-9B63-48F2-9CDC-C6F9B266F9B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" creationId="{12B356C6-973D-4AB3-B3E3-9A9AC9E69449}"/>
          </ac:picMkLst>
        </pc:picChg>
        <pc:picChg chg="add mod">
          <ac:chgData name="Anthony Garcia" userId="c6b568f8-4532-4e04-8099-72cd153cbe75" providerId="ADAL" clId="{1AFED416-2F5B-4CE0-B75C-0E728F2DD4C9}" dt="2021-05-30T11:13:18.134" v="2507" actId="14100"/>
          <ac:picMkLst>
            <pc:docMk/>
            <pc:sldMk cId="3185294533" sldId="399"/>
            <ac:picMk id="8" creationId="{B0FBB703-182F-4863-B5AD-39407DE703D3}"/>
          </ac:picMkLst>
        </pc:picChg>
        <pc:picChg chg="add mod">
          <ac:chgData name="Anthony Garcia" userId="c6b568f8-4532-4e04-8099-72cd153cbe75" providerId="ADAL" clId="{1AFED416-2F5B-4CE0-B75C-0E728F2DD4C9}" dt="2021-05-30T11:15:10.044" v="2555" actId="14100"/>
          <ac:picMkLst>
            <pc:docMk/>
            <pc:sldMk cId="3185294533" sldId="399"/>
            <ac:picMk id="10" creationId="{282BA867-B3BD-4D23-B277-044C0E241D3B}"/>
          </ac:picMkLst>
        </pc:picChg>
        <pc:picChg chg="add mod">
          <ac:chgData name="Anthony Garcia" userId="c6b568f8-4532-4e04-8099-72cd153cbe75" providerId="ADAL" clId="{1AFED416-2F5B-4CE0-B75C-0E728F2DD4C9}" dt="2021-05-30T11:19:16.941" v="2560" actId="14100"/>
          <ac:picMkLst>
            <pc:docMk/>
            <pc:sldMk cId="3185294533" sldId="399"/>
            <ac:picMk id="12" creationId="{DA9ADDE3-0608-4D31-8CAE-DA3F94FB91DA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1026" creationId="{FA368430-6260-4C73-A27D-AAF904378393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3074" creationId="{E60A6420-22E6-4F8E-B148-7C179DEE7619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4098" creationId="{24078168-87DA-404D-9D39-F85A8AA8BD9F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5122" creationId="{C09BE46F-4F72-4D9F-8616-6FA609E03A7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6146" creationId="{D8B7DC14-D30F-404D-BD3B-A6686FCB9B2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170" creationId="{B548CD02-290A-48F8-AE7A-91CCD7AF99E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12.320" v="3567" actId="20577"/>
        <pc:sldMkLst>
          <pc:docMk/>
          <pc:sldMk cId="1759534209" sldId="400"/>
        </pc:sldMkLst>
        <pc:spChg chg="mod">
          <ac:chgData name="Anthony Garcia" userId="c6b568f8-4532-4e04-8099-72cd153cbe75" providerId="ADAL" clId="{1AFED416-2F5B-4CE0-B75C-0E728F2DD4C9}" dt="2021-05-30T11:08:09.866" v="2463" actId="20577"/>
          <ac:spMkLst>
            <pc:docMk/>
            <pc:sldMk cId="1759534209" sldId="400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12.320" v="3567" actId="20577"/>
          <ac:spMkLst>
            <pc:docMk/>
            <pc:sldMk cId="1759534209" sldId="400"/>
            <ac:spMk id="5" creationId="{26F36F61-D2E0-4B00-B92F-12CBB7A8F105}"/>
          </ac:spMkLst>
        </pc:spChg>
        <pc:picChg chg="add del mod">
          <ac:chgData name="Anthony Garcia" userId="c6b568f8-4532-4e04-8099-72cd153cbe75" providerId="ADAL" clId="{1AFED416-2F5B-4CE0-B75C-0E728F2DD4C9}" dt="2021-05-30T11:08:17.423" v="2464" actId="478"/>
          <ac:picMkLst>
            <pc:docMk/>
            <pc:sldMk cId="1759534209" sldId="400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5-30T11:08:18.379" v="2465" actId="478"/>
          <ac:picMkLst>
            <pc:docMk/>
            <pc:sldMk cId="1759534209" sldId="400"/>
            <ac:picMk id="8" creationId="{DC0F9BEB-D028-4CAA-8C70-BBC02DDDA9B0}"/>
          </ac:picMkLst>
        </pc:picChg>
        <pc:picChg chg="add del mod">
          <ac:chgData name="Anthony Garcia" userId="c6b568f8-4532-4e04-8099-72cd153cbe75" providerId="ADAL" clId="{1AFED416-2F5B-4CE0-B75C-0E728F2DD4C9}" dt="2021-05-30T11:08:21.941" v="2467" actId="478"/>
          <ac:picMkLst>
            <pc:docMk/>
            <pc:sldMk cId="1759534209" sldId="400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5-30T11:08:19.228" v="2466" actId="478"/>
          <ac:picMkLst>
            <pc:docMk/>
            <pc:sldMk cId="1759534209" sldId="400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5-30T11:43:14.906" v="3020" actId="1076"/>
          <ac:picMkLst>
            <pc:docMk/>
            <pc:sldMk cId="1759534209" sldId="400"/>
            <ac:picMk id="14" creationId="{53F1D8C8-5886-41CF-B243-EA39D67027E1}"/>
          </ac:picMkLst>
        </pc:picChg>
        <pc:picChg chg="add mod">
          <ac:chgData name="Anthony Garcia" userId="c6b568f8-4532-4e04-8099-72cd153cbe75" providerId="ADAL" clId="{1AFED416-2F5B-4CE0-B75C-0E728F2DD4C9}" dt="2021-06-03T14:10:32.395" v="3457" actId="1076"/>
          <ac:picMkLst>
            <pc:docMk/>
            <pc:sldMk cId="1759534209" sldId="400"/>
            <ac:picMk id="16" creationId="{6718C6BC-9465-4E14-8467-78FCCD0111A8}"/>
          </ac:picMkLst>
        </pc:picChg>
        <pc:picChg chg="add del mod">
          <ac:chgData name="Anthony Garcia" userId="c6b568f8-4532-4e04-8099-72cd153cbe75" providerId="ADAL" clId="{1AFED416-2F5B-4CE0-B75C-0E728F2DD4C9}" dt="2021-06-03T14:11:10.897" v="3459" actId="478"/>
          <ac:picMkLst>
            <pc:docMk/>
            <pc:sldMk cId="1759534209" sldId="400"/>
            <ac:picMk id="18" creationId="{6AAB92CB-E310-4E83-B1D5-0C49AD1CA87D}"/>
          </ac:picMkLst>
        </pc:picChg>
        <pc:picChg chg="add del mod">
          <ac:chgData name="Anthony Garcia" userId="c6b568f8-4532-4e04-8099-72cd153cbe75" providerId="ADAL" clId="{1AFED416-2F5B-4CE0-B75C-0E728F2DD4C9}" dt="2021-06-03T14:11:14.193" v="3460" actId="478"/>
          <ac:picMkLst>
            <pc:docMk/>
            <pc:sldMk cId="1759534209" sldId="400"/>
            <ac:picMk id="20" creationId="{A74B09A0-0F3B-4620-AA8A-760B5B855026}"/>
          </ac:picMkLst>
        </pc:picChg>
        <pc:picChg chg="add mod">
          <ac:chgData name="Anthony Garcia" userId="c6b568f8-4532-4e04-8099-72cd153cbe75" providerId="ADAL" clId="{1AFED416-2F5B-4CE0-B75C-0E728F2DD4C9}" dt="2021-06-03T14:11:19.257" v="3461" actId="1076"/>
          <ac:picMkLst>
            <pc:docMk/>
            <pc:sldMk cId="1759534209" sldId="400"/>
            <ac:picMk id="22" creationId="{6DDDD99B-4609-4A0D-8C2B-AF05C438B578}"/>
          </ac:picMkLst>
        </pc:picChg>
        <pc:picChg chg="add mod">
          <ac:chgData name="Anthony Garcia" userId="c6b568f8-4532-4e04-8099-72cd153cbe75" providerId="ADAL" clId="{1AFED416-2F5B-4CE0-B75C-0E728F2DD4C9}" dt="2021-06-03T14:11:23.279" v="3462" actId="1076"/>
          <ac:picMkLst>
            <pc:docMk/>
            <pc:sldMk cId="1759534209" sldId="400"/>
            <ac:picMk id="24" creationId="{56806998-CBC8-4FE0-9618-5A1ABBCEDE0F}"/>
          </ac:picMkLst>
        </pc:picChg>
        <pc:picChg chg="add mod">
          <ac:chgData name="Anthony Garcia" userId="c6b568f8-4532-4e04-8099-72cd153cbe75" providerId="ADAL" clId="{1AFED416-2F5B-4CE0-B75C-0E728F2DD4C9}" dt="2021-06-03T14:11:28.107" v="3463" actId="1076"/>
          <ac:picMkLst>
            <pc:docMk/>
            <pc:sldMk cId="1759534209" sldId="400"/>
            <ac:picMk id="26" creationId="{AB68D0B6-CFB1-43B5-9638-B189C7157712}"/>
          </ac:picMkLst>
        </pc:picChg>
        <pc:picChg chg="del">
          <ac:chgData name="Anthony Garcia" userId="c6b568f8-4532-4e04-8099-72cd153cbe75" providerId="ADAL" clId="{1AFED416-2F5B-4CE0-B75C-0E728F2DD4C9}" dt="2021-05-30T10:50:35.213" v="2396" actId="478"/>
          <ac:picMkLst>
            <pc:docMk/>
            <pc:sldMk cId="1759534209" sldId="400"/>
            <ac:picMk id="38" creationId="{28462012-100F-4C94-86EB-4BB4442917AF}"/>
          </ac:picMkLst>
        </pc:picChg>
      </pc:sldChg>
      <pc:sldChg chg="add del">
        <pc:chgData name="Anthony Garcia" userId="c6b568f8-4532-4e04-8099-72cd153cbe75" providerId="ADAL" clId="{1AFED416-2F5B-4CE0-B75C-0E728F2DD4C9}" dt="2021-05-30T10:05:06.211" v="1245" actId="22"/>
        <pc:sldMkLst>
          <pc:docMk/>
          <pc:sldMk cId="2882299240" sldId="400"/>
        </pc:sldMkLst>
      </pc:sldChg>
      <pc:sldChg chg="addSp delSp modSp add mod ord">
        <pc:chgData name="Anthony Garcia" userId="c6b568f8-4532-4e04-8099-72cd153cbe75" providerId="ADAL" clId="{1AFED416-2F5B-4CE0-B75C-0E728F2DD4C9}" dt="2021-05-30T13:51:21.832" v="3447" actId="1076"/>
        <pc:sldMkLst>
          <pc:docMk/>
          <pc:sldMk cId="679140512" sldId="401"/>
        </pc:sldMkLst>
        <pc:spChg chg="mod">
          <ac:chgData name="Anthony Garcia" userId="c6b568f8-4532-4e04-8099-72cd153cbe75" providerId="ADAL" clId="{1AFED416-2F5B-4CE0-B75C-0E728F2DD4C9}" dt="2021-05-30T10:19:02.734" v="1937" actId="20577"/>
          <ac:spMkLst>
            <pc:docMk/>
            <pc:sldMk cId="679140512" sldId="401"/>
            <ac:spMk id="2" creationId="{6A6B85BA-149A-4032-B23C-43C579357482}"/>
          </ac:spMkLst>
        </pc:spChg>
        <pc:spChg chg="add mod">
          <ac:chgData name="Anthony Garcia" userId="c6b568f8-4532-4e04-8099-72cd153cbe75" providerId="ADAL" clId="{1AFED416-2F5B-4CE0-B75C-0E728F2DD4C9}" dt="2021-05-30T12:15:29.833" v="3209" actId="20577"/>
          <ac:spMkLst>
            <pc:docMk/>
            <pc:sldMk cId="679140512" sldId="401"/>
            <ac:spMk id="7" creationId="{0122F06C-47AD-409D-8B1B-10A8E6378D83}"/>
          </ac:spMkLst>
        </pc:spChg>
        <pc:spChg chg="add mod">
          <ac:chgData name="Anthony Garcia" userId="c6b568f8-4532-4e04-8099-72cd153cbe75" providerId="ADAL" clId="{1AFED416-2F5B-4CE0-B75C-0E728F2DD4C9}" dt="2021-05-30T11:50:19.568" v="3106" actId="1076"/>
          <ac:spMkLst>
            <pc:docMk/>
            <pc:sldMk cId="679140512" sldId="401"/>
            <ac:spMk id="9" creationId="{3143EA11-CA4B-4DE9-A988-C89BEDAC4EE5}"/>
          </ac:spMkLst>
        </pc:spChg>
        <pc:picChg chg="add mod">
          <ac:chgData name="Anthony Garcia" userId="c6b568f8-4532-4e04-8099-72cd153cbe75" providerId="ADAL" clId="{1AFED416-2F5B-4CE0-B75C-0E728F2DD4C9}" dt="2021-05-30T13:51:21.832" v="3447" actId="1076"/>
          <ac:picMkLst>
            <pc:docMk/>
            <pc:sldMk cId="679140512" sldId="401"/>
            <ac:picMk id="10" creationId="{2CA1670A-B00C-4FA5-90A6-006829A4D6C9}"/>
          </ac:picMkLst>
        </pc:picChg>
        <pc:picChg chg="del">
          <ac:chgData name="Anthony Garcia" userId="c6b568f8-4532-4e04-8099-72cd153cbe75" providerId="ADAL" clId="{1AFED416-2F5B-4CE0-B75C-0E728F2DD4C9}" dt="2021-05-30T10:19:04.963" v="1938" actId="478"/>
          <ac:picMkLst>
            <pc:docMk/>
            <pc:sldMk cId="679140512" sldId="401"/>
            <ac:picMk id="38" creationId="{28462012-100F-4C94-86EB-4BB4442917AF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36.412" v="3579" actId="20577"/>
        <pc:sldMkLst>
          <pc:docMk/>
          <pc:sldMk cId="1808911356" sldId="402"/>
        </pc:sldMkLst>
        <pc:spChg chg="mod">
          <ac:chgData name="Anthony Garcia" userId="c6b568f8-4532-4e04-8099-72cd153cbe75" providerId="ADAL" clId="{1AFED416-2F5B-4CE0-B75C-0E728F2DD4C9}" dt="2021-06-03T14:31:36.412" v="3579" actId="20577"/>
          <ac:spMkLst>
            <pc:docMk/>
            <pc:sldMk cId="1808911356" sldId="402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11:26:47.104" v="2880"/>
          <ac:spMkLst>
            <pc:docMk/>
            <pc:sldMk cId="1808911356" sldId="402"/>
            <ac:spMk id="9" creationId="{12A3FAE6-8670-4361-A7F4-D6117BD5B87D}"/>
          </ac:spMkLst>
        </pc:spChg>
        <pc:picChg chg="del mod">
          <ac:chgData name="Anthony Garcia" userId="c6b568f8-4532-4e04-8099-72cd153cbe75" providerId="ADAL" clId="{1AFED416-2F5B-4CE0-B75C-0E728F2DD4C9}" dt="2021-06-03T14:13:52.356" v="3483" actId="478"/>
          <ac:picMkLst>
            <pc:docMk/>
            <pc:sldMk cId="1808911356" sldId="402"/>
            <ac:picMk id="6" creationId="{4AE7E984-63A6-44EA-8AF7-9ED27FC3DDB6}"/>
          </ac:picMkLst>
        </pc:picChg>
        <pc:picChg chg="del">
          <ac:chgData name="Anthony Garcia" userId="c6b568f8-4532-4e04-8099-72cd153cbe75" providerId="ADAL" clId="{1AFED416-2F5B-4CE0-B75C-0E728F2DD4C9}" dt="2021-06-03T14:13:54.717" v="3484" actId="478"/>
          <ac:picMkLst>
            <pc:docMk/>
            <pc:sldMk cId="1808911356" sldId="402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4:02.755" v="3485" actId="1076"/>
          <ac:picMkLst>
            <pc:docMk/>
            <pc:sldMk cId="1808911356" sldId="402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3:35.914" v="3481" actId="1076"/>
          <ac:picMkLst>
            <pc:docMk/>
            <pc:sldMk cId="1808911356" sldId="402"/>
            <ac:picMk id="12" creationId="{2BA26333-A16E-4EC2-8870-03F5C2AAE47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58.863" v="3591" actId="20577"/>
        <pc:sldMkLst>
          <pc:docMk/>
          <pc:sldMk cId="1841742015" sldId="403"/>
        </pc:sldMkLst>
        <pc:spChg chg="mod">
          <ac:chgData name="Anthony Garcia" userId="c6b568f8-4532-4e04-8099-72cd153cbe75" providerId="ADAL" clId="{1AFED416-2F5B-4CE0-B75C-0E728F2DD4C9}" dt="2021-05-30T11:27:14.890" v="2890" actId="20577"/>
          <ac:spMkLst>
            <pc:docMk/>
            <pc:sldMk cId="1841742015" sldId="40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58.863" v="3591" actId="20577"/>
          <ac:spMkLst>
            <pc:docMk/>
            <pc:sldMk cId="1841742015" sldId="40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6-03T14:15:19.191" v="3498" actId="478"/>
          <ac:picMkLst>
            <pc:docMk/>
            <pc:sldMk cId="1841742015" sldId="403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5:37.113" v="3502" actId="14100"/>
          <ac:picMkLst>
            <pc:docMk/>
            <pc:sldMk cId="1841742015" sldId="403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6-03T14:15:22.243" v="3499" actId="478"/>
          <ac:picMkLst>
            <pc:docMk/>
            <pc:sldMk cId="1841742015" sldId="403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6-03T14:15:41.371" v="3503" actId="14100"/>
          <ac:picMkLst>
            <pc:docMk/>
            <pc:sldMk cId="1841742015" sldId="403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7:40.314" v="3608" actId="14100"/>
        <pc:sldMkLst>
          <pc:docMk/>
          <pc:sldMk cId="3901663161" sldId="404"/>
        </pc:sldMkLst>
        <pc:spChg chg="mod">
          <ac:chgData name="Anthony Garcia" userId="c6b568f8-4532-4e04-8099-72cd153cbe75" providerId="ADAL" clId="{1AFED416-2F5B-4CE0-B75C-0E728F2DD4C9}" dt="2021-05-30T11:47:32.725" v="3077" actId="20577"/>
          <ac:spMkLst>
            <pc:docMk/>
            <pc:sldMk cId="3901663161" sldId="40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2:14.014" v="3599" actId="20577"/>
          <ac:spMkLst>
            <pc:docMk/>
            <pc:sldMk cId="3901663161" sldId="404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7:36.313" v="3607" actId="1076"/>
          <ac:picMkLst>
            <pc:docMk/>
            <pc:sldMk cId="3901663161" sldId="40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37:40.314" v="3608" actId="14100"/>
          <ac:picMkLst>
            <pc:docMk/>
            <pc:sldMk cId="3901663161" sldId="404"/>
            <ac:picMk id="7" creationId="{828457A0-4724-448D-8A21-AAF3FF57069B}"/>
          </ac:picMkLst>
        </pc:picChg>
        <pc:picChg chg="del">
          <ac:chgData name="Anthony Garcia" userId="c6b568f8-4532-4e04-8099-72cd153cbe75" providerId="ADAL" clId="{1AFED416-2F5B-4CE0-B75C-0E728F2DD4C9}" dt="2021-05-30T11:47:22.054" v="3043" actId="478"/>
          <ac:picMkLst>
            <pc:docMk/>
            <pc:sldMk cId="3901663161" sldId="404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47:20.550" v="3041" actId="478"/>
          <ac:picMkLst>
            <pc:docMk/>
            <pc:sldMk cId="3901663161" sldId="404"/>
            <ac:picMk id="10" creationId="{AD0ACA96-0EA0-4AD1-8F47-DD6B83254E06}"/>
          </ac:picMkLst>
        </pc:picChg>
        <pc:picChg chg="del">
          <ac:chgData name="Anthony Garcia" userId="c6b568f8-4532-4e04-8099-72cd153cbe75" providerId="ADAL" clId="{1AFED416-2F5B-4CE0-B75C-0E728F2DD4C9}" dt="2021-05-30T11:47:19.754" v="3040" actId="478"/>
          <ac:picMkLst>
            <pc:docMk/>
            <pc:sldMk cId="3901663161" sldId="404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47:21.355" v="3042" actId="478"/>
          <ac:picMkLst>
            <pc:docMk/>
            <pc:sldMk cId="3901663161" sldId="404"/>
            <ac:picMk id="14" creationId="{B049AC40-D5E7-4605-8FFF-21872552ECF3}"/>
          </ac:picMkLst>
        </pc:picChg>
      </pc:sldChg>
      <pc:sldChg chg="delSp modSp add mod">
        <pc:chgData name="Anthony Garcia" userId="c6b568f8-4532-4e04-8099-72cd153cbe75" providerId="ADAL" clId="{1AFED416-2F5B-4CE0-B75C-0E728F2DD4C9}" dt="2021-06-03T14:31:28.834" v="3575" actId="20577"/>
        <pc:sldMkLst>
          <pc:docMk/>
          <pc:sldMk cId="546874194" sldId="405"/>
        </pc:sldMkLst>
        <pc:spChg chg="mod">
          <ac:chgData name="Anthony Garcia" userId="c6b568f8-4532-4e04-8099-72cd153cbe75" providerId="ADAL" clId="{1AFED416-2F5B-4CE0-B75C-0E728F2DD4C9}" dt="2021-06-03T14:31:28.834" v="3575" actId="20577"/>
          <ac:spMkLst>
            <pc:docMk/>
            <pc:sldMk cId="546874194" sldId="405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11:55.541" v="3466" actId="478"/>
          <ac:picMkLst>
            <pc:docMk/>
            <pc:sldMk cId="546874194" sldId="405"/>
            <ac:picMk id="14" creationId="{53F1D8C8-5886-41CF-B243-EA39D67027E1}"/>
          </ac:picMkLst>
        </pc:picChg>
        <pc:picChg chg="del">
          <ac:chgData name="Anthony Garcia" userId="c6b568f8-4532-4e04-8099-72cd153cbe75" providerId="ADAL" clId="{1AFED416-2F5B-4CE0-B75C-0E728F2DD4C9}" dt="2021-06-03T14:11:53.228" v="3465" actId="478"/>
          <ac:picMkLst>
            <pc:docMk/>
            <pc:sldMk cId="546874194" sldId="405"/>
            <ac:picMk id="16" creationId="{6718C6BC-9465-4E14-8467-78FCCD0111A8}"/>
          </ac:picMkLst>
        </pc:picChg>
        <pc:picChg chg="mod">
          <ac:chgData name="Anthony Garcia" userId="c6b568f8-4532-4e04-8099-72cd153cbe75" providerId="ADAL" clId="{1AFED416-2F5B-4CE0-B75C-0E728F2DD4C9}" dt="2021-06-03T14:12:38.622" v="3477" actId="14100"/>
          <ac:picMkLst>
            <pc:docMk/>
            <pc:sldMk cId="546874194" sldId="405"/>
            <ac:picMk id="18" creationId="{6AAB92CB-E310-4E83-B1D5-0C49AD1CA87D}"/>
          </ac:picMkLst>
        </pc:picChg>
        <pc:picChg chg="mod">
          <ac:chgData name="Anthony Garcia" userId="c6b568f8-4532-4e04-8099-72cd153cbe75" providerId="ADAL" clId="{1AFED416-2F5B-4CE0-B75C-0E728F2DD4C9}" dt="2021-06-03T14:12:34.243" v="3476" actId="14100"/>
          <ac:picMkLst>
            <pc:docMk/>
            <pc:sldMk cId="546874194" sldId="405"/>
            <ac:picMk id="20" creationId="{A74B09A0-0F3B-4620-AA8A-760B5B855026}"/>
          </ac:picMkLst>
        </pc:picChg>
        <pc:picChg chg="del mod">
          <ac:chgData name="Anthony Garcia" userId="c6b568f8-4532-4e04-8099-72cd153cbe75" providerId="ADAL" clId="{1AFED416-2F5B-4CE0-B75C-0E728F2DD4C9}" dt="2021-06-03T14:12:26.262" v="3473" actId="478"/>
          <ac:picMkLst>
            <pc:docMk/>
            <pc:sldMk cId="546874194" sldId="405"/>
            <ac:picMk id="22" creationId="{6DDDD99B-4609-4A0D-8C2B-AF05C438B578}"/>
          </ac:picMkLst>
        </pc:picChg>
        <pc:picChg chg="del mod">
          <ac:chgData name="Anthony Garcia" userId="c6b568f8-4532-4e04-8099-72cd153cbe75" providerId="ADAL" clId="{1AFED416-2F5B-4CE0-B75C-0E728F2DD4C9}" dt="2021-06-03T14:12:14.845" v="3470" actId="478"/>
          <ac:picMkLst>
            <pc:docMk/>
            <pc:sldMk cId="546874194" sldId="405"/>
            <ac:picMk id="24" creationId="{56806998-CBC8-4FE0-9618-5A1ABBCEDE0F}"/>
          </ac:picMkLst>
        </pc:picChg>
        <pc:picChg chg="del">
          <ac:chgData name="Anthony Garcia" userId="c6b568f8-4532-4e04-8099-72cd153cbe75" providerId="ADAL" clId="{1AFED416-2F5B-4CE0-B75C-0E728F2DD4C9}" dt="2021-06-03T14:11:50.715" v="3464" actId="478"/>
          <ac:picMkLst>
            <pc:docMk/>
            <pc:sldMk cId="546874194" sldId="405"/>
            <ac:picMk id="26" creationId="{AB68D0B6-CFB1-43B5-9638-B189C7157712}"/>
          </ac:picMkLst>
        </pc:picChg>
      </pc:sldChg>
      <pc:sldChg chg="add del">
        <pc:chgData name="Anthony Garcia" userId="c6b568f8-4532-4e04-8099-72cd153cbe75" providerId="ADAL" clId="{1AFED416-2F5B-4CE0-B75C-0E728F2DD4C9}" dt="2021-06-03T14:13:05.777" v="3478" actId="47"/>
        <pc:sldMkLst>
          <pc:docMk/>
          <pc:sldMk cId="174568106" sldId="406"/>
        </pc:sldMkLst>
      </pc:sldChg>
      <pc:sldChg chg="add del">
        <pc:chgData name="Anthony Garcia" userId="c6b568f8-4532-4e04-8099-72cd153cbe75" providerId="ADAL" clId="{1AFED416-2F5B-4CE0-B75C-0E728F2DD4C9}" dt="2021-06-03T14:13:12.026" v="3479" actId="47"/>
        <pc:sldMkLst>
          <pc:docMk/>
          <pc:sldMk cId="3933137325" sldId="407"/>
        </pc:sldMkLst>
      </pc:sldChg>
      <pc:sldChg chg="addSp delSp modSp add mod">
        <pc:chgData name="Anthony Garcia" userId="c6b568f8-4532-4e04-8099-72cd153cbe75" providerId="ADAL" clId="{1AFED416-2F5B-4CE0-B75C-0E728F2DD4C9}" dt="2021-06-03T14:31:45.549" v="3583" actId="20577"/>
        <pc:sldMkLst>
          <pc:docMk/>
          <pc:sldMk cId="3137286745" sldId="408"/>
        </pc:sldMkLst>
        <pc:spChg chg="mod">
          <ac:chgData name="Anthony Garcia" userId="c6b568f8-4532-4e04-8099-72cd153cbe75" providerId="ADAL" clId="{1AFED416-2F5B-4CE0-B75C-0E728F2DD4C9}" dt="2021-06-03T14:31:45.549" v="3583" actId="20577"/>
          <ac:spMkLst>
            <pc:docMk/>
            <pc:sldMk cId="3137286745" sldId="408"/>
            <ac:spMk id="5" creationId="{26F36F61-D2E0-4B00-B92F-12CBB7A8F105}"/>
          </ac:spMkLst>
        </pc:spChg>
        <pc:picChg chg="add del">
          <ac:chgData name="Anthony Garcia" userId="c6b568f8-4532-4e04-8099-72cd153cbe75" providerId="ADAL" clId="{1AFED416-2F5B-4CE0-B75C-0E728F2DD4C9}" dt="2021-06-03T14:14:29.523" v="3491" actId="478"/>
          <ac:picMkLst>
            <pc:docMk/>
            <pc:sldMk cId="3137286745" sldId="408"/>
            <ac:picMk id="6" creationId="{4AE7E984-63A6-44EA-8AF7-9ED27FC3DDB6}"/>
          </ac:picMkLst>
        </pc:picChg>
        <pc:picChg chg="add del">
          <ac:chgData name="Anthony Garcia" userId="c6b568f8-4532-4e04-8099-72cd153cbe75" providerId="ADAL" clId="{1AFED416-2F5B-4CE0-B75C-0E728F2DD4C9}" dt="2021-06-03T14:14:28.832" v="3490" actId="478"/>
          <ac:picMkLst>
            <pc:docMk/>
            <pc:sldMk cId="3137286745" sldId="408"/>
            <ac:picMk id="8" creationId="{DC0F9BEB-D028-4CAA-8C70-BBC02DDDA9B0}"/>
          </ac:picMkLst>
        </pc:picChg>
        <pc:picChg chg="del">
          <ac:chgData name="Anthony Garcia" userId="c6b568f8-4532-4e04-8099-72cd153cbe75" providerId="ADAL" clId="{1AFED416-2F5B-4CE0-B75C-0E728F2DD4C9}" dt="2021-06-03T14:14:36.225" v="3493" actId="478"/>
          <ac:picMkLst>
            <pc:docMk/>
            <pc:sldMk cId="3137286745" sldId="408"/>
            <ac:picMk id="10" creationId="{AD0ACA96-0EA0-4AD1-8F47-DD6B83254E06}"/>
          </ac:picMkLst>
        </pc:picChg>
        <pc:picChg chg="del mod">
          <ac:chgData name="Anthony Garcia" userId="c6b568f8-4532-4e04-8099-72cd153cbe75" providerId="ADAL" clId="{1AFED416-2F5B-4CE0-B75C-0E728F2DD4C9}" dt="2021-06-03T14:14:33.694" v="3492" actId="478"/>
          <ac:picMkLst>
            <pc:docMk/>
            <pc:sldMk cId="3137286745" sldId="408"/>
            <ac:picMk id="12" creationId="{2BA26333-A16E-4EC2-8870-03F5C2AAE47C}"/>
          </ac:picMkLst>
        </pc:picChg>
      </pc:sldChg>
      <pc:sldChg chg="add del">
        <pc:chgData name="Anthony Garcia" userId="c6b568f8-4532-4e04-8099-72cd153cbe75" providerId="ADAL" clId="{1AFED416-2F5B-4CE0-B75C-0E728F2DD4C9}" dt="2021-06-03T14:14:50.513" v="3494" actId="47"/>
        <pc:sldMkLst>
          <pc:docMk/>
          <pc:sldMk cId="4289791555" sldId="409"/>
        </pc:sldMkLst>
      </pc:sldChg>
      <pc:sldChg chg="add del">
        <pc:chgData name="Anthony Garcia" userId="c6b568f8-4532-4e04-8099-72cd153cbe75" providerId="ADAL" clId="{1AFED416-2F5B-4CE0-B75C-0E728F2DD4C9}" dt="2021-06-03T14:14:56.793" v="3495" actId="47"/>
        <pc:sldMkLst>
          <pc:docMk/>
          <pc:sldMk cId="1131473932" sldId="410"/>
        </pc:sldMkLst>
      </pc:sldChg>
      <pc:sldChg chg="delSp modSp add mod">
        <pc:chgData name="Anthony Garcia" userId="c6b568f8-4532-4e04-8099-72cd153cbe75" providerId="ADAL" clId="{1AFED416-2F5B-4CE0-B75C-0E728F2DD4C9}" dt="2021-06-03T14:32:06.545" v="3595" actId="20577"/>
        <pc:sldMkLst>
          <pc:docMk/>
          <pc:sldMk cId="3414740228" sldId="411"/>
        </pc:sldMkLst>
        <pc:spChg chg="mod">
          <ac:chgData name="Anthony Garcia" userId="c6b568f8-4532-4e04-8099-72cd153cbe75" providerId="ADAL" clId="{1AFED416-2F5B-4CE0-B75C-0E728F2DD4C9}" dt="2021-06-03T14:32:06.545" v="3595" actId="20577"/>
          <ac:spMkLst>
            <pc:docMk/>
            <pc:sldMk cId="3414740228" sldId="411"/>
            <ac:spMk id="5" creationId="{26F36F61-D2E0-4B00-B92F-12CBB7A8F105}"/>
          </ac:spMkLst>
        </pc:spChg>
        <pc:picChg chg="mod">
          <ac:chgData name="Anthony Garcia" userId="c6b568f8-4532-4e04-8099-72cd153cbe75" providerId="ADAL" clId="{1AFED416-2F5B-4CE0-B75C-0E728F2DD4C9}" dt="2021-06-03T14:16:03.985" v="3507" actId="1076"/>
          <ac:picMkLst>
            <pc:docMk/>
            <pc:sldMk cId="3414740228" sldId="411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6-03T14:15:53.881" v="3505" actId="478"/>
          <ac:picMkLst>
            <pc:docMk/>
            <pc:sldMk cId="3414740228" sldId="411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6:16.113" v="3510" actId="1076"/>
          <ac:picMkLst>
            <pc:docMk/>
            <pc:sldMk cId="3414740228" sldId="411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6-03T14:15:49.809" v="3504" actId="478"/>
          <ac:picMkLst>
            <pc:docMk/>
            <pc:sldMk cId="3414740228" sldId="411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8:01.562" v="3616" actId="20577"/>
        <pc:sldMkLst>
          <pc:docMk/>
          <pc:sldMk cId="1992929392" sldId="412"/>
        </pc:sldMkLst>
        <pc:spChg chg="mod">
          <ac:chgData name="Anthony Garcia" userId="c6b568f8-4532-4e04-8099-72cd153cbe75" providerId="ADAL" clId="{1AFED416-2F5B-4CE0-B75C-0E728F2DD4C9}" dt="2021-06-03T14:22:51.750" v="3563" actId="20577"/>
          <ac:spMkLst>
            <pc:docMk/>
            <pc:sldMk cId="1992929392" sldId="412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01.562" v="3616" actId="20577"/>
          <ac:spMkLst>
            <pc:docMk/>
            <pc:sldMk cId="1992929392" sldId="412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0:02.105" v="3516" actId="478"/>
          <ac:picMkLst>
            <pc:docMk/>
            <pc:sldMk cId="1992929392" sldId="412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0:11.733" v="3519" actId="1076"/>
          <ac:picMkLst>
            <pc:docMk/>
            <pc:sldMk cId="1992929392" sldId="412"/>
            <ac:picMk id="7" creationId="{38AE1A35-6C87-4990-A49D-4E0ACD9BC3C3}"/>
          </ac:picMkLst>
        </pc:picChg>
      </pc:sldChg>
      <pc:sldChg chg="add del">
        <pc:chgData name="Anthony Garcia" userId="c6b568f8-4532-4e04-8099-72cd153cbe75" providerId="ADAL" clId="{1AFED416-2F5B-4CE0-B75C-0E728F2DD4C9}" dt="2021-06-03T14:16:20.575" v="3511" actId="47"/>
        <pc:sldMkLst>
          <pc:docMk/>
          <pc:sldMk cId="2458410781" sldId="412"/>
        </pc:sldMkLst>
      </pc:sldChg>
      <pc:sldChg chg="addSp delSp modSp add mod">
        <pc:chgData name="Anthony Garcia" userId="c6b568f8-4532-4e04-8099-72cd153cbe75" providerId="ADAL" clId="{1AFED416-2F5B-4CE0-B75C-0E728F2DD4C9}" dt="2021-06-03T14:38:19.126" v="3620" actId="20577"/>
        <pc:sldMkLst>
          <pc:docMk/>
          <pc:sldMk cId="1663113229" sldId="413"/>
        </pc:sldMkLst>
        <pc:spChg chg="mod">
          <ac:chgData name="Anthony Garcia" userId="c6b568f8-4532-4e04-8099-72cd153cbe75" providerId="ADAL" clId="{1AFED416-2F5B-4CE0-B75C-0E728F2DD4C9}" dt="2021-06-03T14:22:34.482" v="3550" actId="20577"/>
          <ac:spMkLst>
            <pc:docMk/>
            <pc:sldMk cId="1663113229" sldId="41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19.126" v="3620" actId="20577"/>
          <ac:spMkLst>
            <pc:docMk/>
            <pc:sldMk cId="1663113229" sldId="41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19.404" v="3520" actId="478"/>
          <ac:picMkLst>
            <pc:docMk/>
            <pc:sldMk cId="1663113229" sldId="413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1:29.067" v="3523" actId="1076"/>
          <ac:picMkLst>
            <pc:docMk/>
            <pc:sldMk cId="1663113229" sldId="413"/>
            <ac:picMk id="7" creationId="{2C66CE3C-21B4-4268-97F7-EC3B05F9C2BE}"/>
          </ac:picMkLst>
        </pc:picChg>
      </pc:sldChg>
      <pc:sldChg chg="add del">
        <pc:chgData name="Anthony Garcia" userId="c6b568f8-4532-4e04-8099-72cd153cbe75" providerId="ADAL" clId="{1AFED416-2F5B-4CE0-B75C-0E728F2DD4C9}" dt="2021-06-03T14:16:32.116" v="3512" actId="47"/>
        <pc:sldMkLst>
          <pc:docMk/>
          <pc:sldMk cId="3104267980" sldId="413"/>
        </pc:sldMkLst>
      </pc:sldChg>
      <pc:sldChg chg="addSp delSp modSp add mod">
        <pc:chgData name="Anthony Garcia" userId="c6b568f8-4532-4e04-8099-72cd153cbe75" providerId="ADAL" clId="{1AFED416-2F5B-4CE0-B75C-0E728F2DD4C9}" dt="2021-06-03T14:38:27.287" v="3624" actId="20577"/>
        <pc:sldMkLst>
          <pc:docMk/>
          <pc:sldMk cId="381773167" sldId="414"/>
        </pc:sldMkLst>
        <pc:spChg chg="mod">
          <ac:chgData name="Anthony Garcia" userId="c6b568f8-4532-4e04-8099-72cd153cbe75" providerId="ADAL" clId="{1AFED416-2F5B-4CE0-B75C-0E728F2DD4C9}" dt="2021-06-03T14:22:13.686" v="3539" actId="20577"/>
          <ac:spMkLst>
            <pc:docMk/>
            <pc:sldMk cId="381773167" sldId="41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27.287" v="3624" actId="20577"/>
          <ac:spMkLst>
            <pc:docMk/>
            <pc:sldMk cId="381773167" sldId="414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33.444" v="3524" actId="478"/>
          <ac:picMkLst>
            <pc:docMk/>
            <pc:sldMk cId="381773167" sldId="41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2:02.452" v="3527" actId="1076"/>
          <ac:picMkLst>
            <pc:docMk/>
            <pc:sldMk cId="381773167" sldId="414"/>
            <ac:picMk id="7" creationId="{55362417-B063-4DEE-85C9-DB33AB5702F6}"/>
          </ac:picMkLst>
        </pc:picChg>
      </pc:sldChg>
      <pc:sldChg chg="addSp delSp modSp add mod modNotesTx">
        <pc:chgData name="Anthony Garcia" userId="c6b568f8-4532-4e04-8099-72cd153cbe75" providerId="ADAL" clId="{1AFED416-2F5B-4CE0-B75C-0E728F2DD4C9}" dt="2021-06-03T14:45:13.774" v="3834" actId="255"/>
        <pc:sldMkLst>
          <pc:docMk/>
          <pc:sldMk cId="2953103481" sldId="415"/>
        </pc:sldMkLst>
        <pc:spChg chg="mod">
          <ac:chgData name="Anthony Garcia" userId="c6b568f8-4532-4e04-8099-72cd153cbe75" providerId="ADAL" clId="{1AFED416-2F5B-4CE0-B75C-0E728F2DD4C9}" dt="2021-06-03T14:45:13.774" v="3834" actId="255"/>
          <ac:spMkLst>
            <pc:docMk/>
            <pc:sldMk cId="2953103481" sldId="415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9:02.767" v="3643" actId="14100"/>
          <ac:spMkLst>
            <pc:docMk/>
            <pc:sldMk cId="2953103481" sldId="415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9:58.785" v="3698" actId="1076"/>
          <ac:picMkLst>
            <pc:docMk/>
            <pc:sldMk cId="2953103481" sldId="415"/>
            <ac:picMk id="6" creationId="{05189D05-7839-419B-9BF5-45647BE68CB3}"/>
          </ac:picMkLst>
        </pc:picChg>
        <pc:picChg chg="del">
          <ac:chgData name="Anthony Garcia" userId="c6b568f8-4532-4e04-8099-72cd153cbe75" providerId="ADAL" clId="{1AFED416-2F5B-4CE0-B75C-0E728F2DD4C9}" dt="2021-06-03T14:39:25.231" v="3694" actId="478"/>
          <ac:picMkLst>
            <pc:docMk/>
            <pc:sldMk cId="2953103481" sldId="415"/>
            <ac:picMk id="7" creationId="{55362417-B063-4DEE-85C9-DB33AB5702F6}"/>
          </ac:picMkLst>
        </pc:picChg>
      </pc:sldChg>
      <pc:sldMasterChg chg="del delSldLayout">
        <pc:chgData name="Anthony Garcia" userId="c6b568f8-4532-4e04-8099-72cd153cbe75" providerId="ADAL" clId="{1AFED416-2F5B-4CE0-B75C-0E728F2DD4C9}" dt="2021-05-30T10:52:12.986" v="2397" actId="47"/>
        <pc:sldMasterMkLst>
          <pc:docMk/>
          <pc:sldMasterMk cId="857592971" sldId="2147483671"/>
        </pc:sldMasterMkLst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258491426" sldId="214748367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0100321" sldId="214748367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80787204" sldId="214748367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718711" sldId="2147483675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739462487" sldId="2147483676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56325" sldId="2147483677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1946241442" sldId="2147483678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38856410" sldId="2147483679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146494118" sldId="2147483680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5103635" sldId="2147483681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13369727" sldId="214748368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066107892" sldId="214748368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97496562" sldId="214748368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494224148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nitivemetaphors/SocialMediaBo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ipath.zoom.us/rec/share/dX9I40b-ZvKQa8vbNx9A6mE85Oas-sjvBIqiFQOwMW8q87xiRKFbn3p7BphtE7m9.yng3BytLqYmBpICi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DATA SERVICE WORKSHOP (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https://github.com/cognitivemetaphors/SocialMediaBots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PREQUISITE - Set up Data Service,2 Tables, 1 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Topic: Data Service Preparation For Friday's Workshop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Start Time : Jun 2, 2021 02:13 PM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Meeting Recording: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4"/>
              </a:rPr>
              <a:t>https://uipath.zoom.us/rec/share/dX9I40b-ZvKQa8vbNx9A6mE85Oas-sjvBIqiFQOwMW8q87xiRKFbn3p7BphtE7m9.yng3BytLqYmBpICi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Access Passcode: gV*9E.yu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STUDIO SETUP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 Connect UiPath to your cloud.uipath.com account that you turned the data service on for.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2. Open a new project in studio.... I call mine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3. Click on right hand Resources Panel. You should see the 2 tables you created: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SocMedFollowing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4. From the resources panel, drag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under the Entities section of the Project Panel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5. A Manage Entities window comes up. Click OK.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6. Click on Manage Packages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7. Add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UiPath.DataServiceActivities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8. Click Install. Click Save.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9. Drag a Flowchart activity and 2 blank sequences. Rename one sequence Write and one sequence Read.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10. Create a global variable and name it entry.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11. For the type, search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select it, and click Ok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WRITE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12. In the Write sequence, add a Multiple Assign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13. In the 1st slot, put entry on the left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14. In the right hand side of the 1st slot, type new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(you should see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intellisense</a:t>
            </a:r>
            <a:r>
              <a:rPr lang="en-US" sz="1800" dirty="0">
                <a:effectLst/>
                <a:latin typeface="Calibri" panose="020F0502020204030204" pitchFamily="34" charset="0"/>
              </a:rPr>
              <a:t> pick it up)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15. click Add twice to add two more slots.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2nd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entry.Handle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2nd slot, put "&lt;social media handle of your choice&gt;" on the right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3rd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entry.SocialMediaSite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3dd slot, put  on the right hand side put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SocMedSites.Twitter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(or you can choose a different type after the dot)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18. Drag in a Data Service activity called Create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19. Change the Entity Type to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20. For the input record use the entry variable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21. For the output record - hit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Contrl</a:t>
            </a:r>
            <a:r>
              <a:rPr lang="en-US" sz="1800" dirty="0">
                <a:effectLst/>
                <a:latin typeface="Calibri" panose="020F0502020204030204" pitchFamily="34" charset="0"/>
              </a:rPr>
              <a:t>-K in the variable field and type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returnedEntry</a:t>
            </a:r>
            <a:r>
              <a:rPr lang="en-US" sz="1800" dirty="0">
                <a:effectLst/>
                <a:latin typeface="Calibri" panose="020F0502020204030204" pitchFamily="34" charset="0"/>
              </a:rPr>
              <a:t> + &lt;enter&gt;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22. In the Read sequence, add a Query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23. Choose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entity type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24. In Output Records, hit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Cntrl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-K and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25. Create a Read scope variable called counter of type Int32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26. Add a For Each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27. In the "in", type in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28. In the For Each body, add a Log Message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29. Change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TypeArgument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property of the For Each loop to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30. In the Log Message,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item.Handle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+ "," +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item.SocialMediaSite.ToString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Demo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31. You can switch the start arrow of the flow chart to test Write or Read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21" y="1371601"/>
            <a:ext cx="5285422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021" y="3583491"/>
            <a:ext cx="5285422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020" y="330897"/>
            <a:ext cx="3708141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413" y="3175"/>
            <a:ext cx="6094412" cy="6854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110" y="2464497"/>
            <a:ext cx="11428413" cy="3759897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172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1918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113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7787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7982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3656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3851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09524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09719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413" y="912309"/>
            <a:ext cx="11428412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411" y="2464497"/>
            <a:ext cx="11428413" cy="3759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8200" y="6520628"/>
            <a:ext cx="809774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8BD4-9BFF-2B45-A580-EF22EB00424E}"/>
              </a:ext>
            </a:extLst>
          </p:cNvPr>
          <p:cNvSpPr txBox="1"/>
          <p:nvPr userDrawn="1"/>
        </p:nvSpPr>
        <p:spPr>
          <a:xfrm>
            <a:off x="1198102" y="6441222"/>
            <a:ext cx="1765548" cy="2000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45720" rtlCol="0" anchor="ctr">
            <a:spAutoFit/>
          </a:bodyPr>
          <a:lstStyle/>
          <a:p>
            <a:pPr algn="l"/>
            <a:r>
              <a:rPr lang="en-US" sz="700" dirty="0"/>
              <a:t>© 2005 – 2021 UiPath All rights reserved</a:t>
            </a:r>
          </a:p>
        </p:txBody>
      </p:sp>
      <p:pic>
        <p:nvPicPr>
          <p:cNvPr id="7" name="Picture 6" descr="Logo sm.png">
            <a:extLst>
              <a:ext uri="{FF2B5EF4-FFF2-40B4-BE49-F238E27FC236}">
                <a16:creationId xmlns:a16="http://schemas.microsoft.com/office/drawing/2014/main" id="{FBEE2FDD-97A1-6441-BEF4-F9B70B7A92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6379909"/>
            <a:ext cx="713455" cy="2536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70" r:id="rId3"/>
    <p:sldLayoutId id="2147483656" r:id="rId4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nitivemetaphors/SocMedDispatcher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github.com/cognitivemetaphors/SocMedPerfor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ipath.zoom.us/rec/share/vTtZG6SRqfbbNRueUgYmLpcZgerXW7-eUV2OwWVQ94ke4kJkEEqseQ7rMkm6_ktg.K7U-M9-EYpxbrUr0" TargetMode="External"/><Relationship Id="rId5" Type="http://schemas.openxmlformats.org/officeDocument/2006/relationships/hyperlink" Target="https://uipath.zoom.us/rec/share/fmbQ-szKBogzPM6eGdjm3bnHvXeJBrRh6A3XPcJznYzYrsrUxhzO8mgselsL1aVZ.BE0ejGiMT7SLlknh" TargetMode="External"/><Relationship Id="rId4" Type="http://schemas.openxmlformats.org/officeDocument/2006/relationships/hyperlink" Target="https://uipath.atlassian.net/wiki/spaces/LEG/pages/edit-v2/187426489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Service Workshop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229804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17" y="1369004"/>
            <a:ext cx="3688782" cy="3362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26333-A16E-4EC2-8870-03F5C2A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1" y="1429329"/>
            <a:ext cx="2211008" cy="32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E984-63A6-44EA-8AF7-9ED27FC3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0" y="1590037"/>
            <a:ext cx="4975752" cy="2621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9BEB-D028-4CAA-8C70-BBC02DDD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2" y="1650999"/>
            <a:ext cx="6389512" cy="25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45" y="1747914"/>
            <a:ext cx="4986551" cy="4545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49AC40-D5E7-4605-8FFF-21872552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0" y="1881475"/>
            <a:ext cx="4709763" cy="40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58E0C-27A4-4327-938A-E5C036D8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7" y="1319856"/>
            <a:ext cx="3477110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FB883-83FB-4F50-83F5-56C4AC80F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1" y="1370554"/>
            <a:ext cx="7022440" cy="37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4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and Orchestrator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4ACA6-648E-406A-872B-5B546445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01" y="1418110"/>
            <a:ext cx="5409817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457A0-4724-448D-8A21-AAF3FF57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8" y="1418110"/>
            <a:ext cx="5902189" cy="18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6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E1A35-6C87-4990-A49D-4E0ACD9B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393113"/>
            <a:ext cx="6195982" cy="45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6CE3C-21B4-4268-97F7-EC3B05F9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802119"/>
            <a:ext cx="11048794" cy="27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2417-B063-4DEE-85C9-DB33AB57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764535"/>
            <a:ext cx="10763786" cy="2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Setup, Read, Write To Data Service (see instructions in </a:t>
            </a:r>
            <a:r>
              <a:rPr lang="en-US" sz="2400" dirty="0" err="1"/>
              <a:t>Powerpoint</a:t>
            </a:r>
            <a:r>
              <a:rPr lang="en-US" sz="2400" dirty="0"/>
              <a:t> Notes)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5567364" cy="466351"/>
          </a:xfrm>
        </p:spPr>
        <p:txBody>
          <a:bodyPr/>
          <a:lstStyle/>
          <a:p>
            <a:r>
              <a:rPr lang="en-US" sz="3600" b="1" dirty="0"/>
              <a:t>Hands On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89D05-7839-419B-9BF5-45647BE6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4" y="1370554"/>
            <a:ext cx="8295377" cy="41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Avokudos</a:t>
            </a:r>
            <a:r>
              <a:rPr lang="en-US" sz="2800" b="1" dirty="0"/>
              <a:t> Bounties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Gaining Experience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0CAB3A-1CC8-4D63-9E3B-0148E7B1ED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Hootsuite +2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1F653A2-E093-455C-831F-C2957AE9198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Social Blade +2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9DC329A-2B6F-444B-A3E3-0FC4DBF541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Interview An Artist And Develop One PDD Level Requirement +4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0607E3C-BA3E-4A76-AC34-22C9DC892D5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Business Analysis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6858D3B-F9A2-4DED-84B6-957EBBD852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2504920"/>
            <a:ext cx="1955114" cy="557974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Project Management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D0C55FD-3A75-4CAF-8FEA-1118CDD116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44EBF07-2417-4D2D-822E-1BCF635109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3239429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Orchestrator With A Dev +2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B31A6FC-AFE9-436D-901A-F7F036E16A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41707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GitHub Branch/Merge With A Dev +2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D0D2BEE-5921-420E-92F2-D568946F19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ReFramework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With A Dev +2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66C5BD2-B479-4894-AFBB-27DDC43A428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167591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Add Another Social Media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Conter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and Commit Branch +2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608089-9F37-4154-AF85-67AF70525E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250492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Python API Script To Set Up Starting Data Service Tables +2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DB0A11CB-C1C1-4E78-9D47-41B665A598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Implement New PDD Level Requirement +2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8254EF4-2C8B-4450-BCA6-67ABA0A5ED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417582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Monitor Failed Queue and Handle Exception With New Code +2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8DAC9DB-5DDF-4A09-8F60-39C9369ED8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4935215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Run Workflow Analyzer And Address Any Corrections +2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AB3F8DF1-7037-4C2D-BFCC-B4AD160E6D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72199" y="516859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Workflow Analyzer With A Dev +2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94B9A08-073D-4A64-B6D5-BF6E471621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Write a UAT Test Case for One PDD Level Requirement +4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403C958-F2E4-445D-B38E-457C994D99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169715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Intercept Bounty Items By Tag +10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B1F3BC6B-DF8E-44FF-8AEE-4A1523E58A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574040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Insight Widget Based On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Queue+2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70556031-E735-4B62-A278-BC579496ADB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4284132"/>
            <a:ext cx="1955114" cy="1456268"/>
          </a:xfrm>
          <a:prstGeom prst="rect">
            <a:avLst/>
          </a:prstGeom>
          <a:solidFill>
            <a:srgbClr val="D9DADB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u="sng" kern="0" dirty="0">
                <a:cs typeface="Arial" panose="020B0604020202020204" pitchFamily="34" charset="0"/>
              </a:rPr>
              <a:t>Tags</a:t>
            </a: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#Product Family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#Data Service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#Development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#BusinessAnalysis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#ProjectManagement</a:t>
            </a:r>
          </a:p>
          <a:p>
            <a:pPr algn="ctr" defTabSz="914400">
              <a:spcBef>
                <a:spcPts val="0"/>
              </a:spcBef>
              <a:defRPr/>
            </a:pPr>
            <a:endParaRPr lang="en-US" sz="1200" b="1" kern="0" dirty="0">
              <a:cs typeface="Arial" panose="020B0604020202020204" pitchFamily="34" charset="0"/>
            </a:endParaRP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endParaRPr lang="en-US" sz="1200" b="1" kern="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3B5FC-9B63-48F2-9CDC-C6F9B26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11" y="76907"/>
            <a:ext cx="1170174" cy="149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BB703-182F-4863-B5AD-39407DE7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28" y="80303"/>
            <a:ext cx="1121206" cy="1457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BA867-B3BD-4D23-B277-044C0E2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77" y="76906"/>
            <a:ext cx="1203510" cy="1457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ADDE3-0608-4D31-8CAE-DA3F94FB9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61" y="69928"/>
            <a:ext cx="1121206" cy="1449995"/>
          </a:xfrm>
          <a:prstGeom prst="rect">
            <a:avLst/>
          </a:prstGeom>
        </p:spPr>
      </p:pic>
      <p:sp>
        <p:nvSpPr>
          <p:cNvPr id="40" name="Rectangle 2">
            <a:extLst>
              <a:ext uri="{FF2B5EF4-FFF2-40B4-BE49-F238E27FC236}">
                <a16:creationId xmlns:a16="http://schemas.microsoft.com/office/drawing/2014/main" id="{5A449220-B8E0-4B13-B488-7CBCAB12C6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Automation To Receive Email and Return Followers Report +2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A7948AFC-FC51-426C-9C71-C8CFE0F846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249849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Create Product Family Scorecard / Report +10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7A0E4CE4-3C97-4995-BF30-924DF1A44E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89986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Plan Another Product Family Module +10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AC59F7AE-2C77-44C4-B600-AECD5C0E2DF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3327090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Buid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PDD For Another Product Family Module +10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D4E97E2-02CA-49B5-A39B-872B450F8CC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4186973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Job Aid For Common Best Practice i.e.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Github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Code Branch/Merge +5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5CBA4CE5-C74D-4B37-9397-1C16C65091A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418697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Expand DS Workshop To Include Relationships +2</a:t>
            </a:r>
          </a:p>
        </p:txBody>
      </p:sp>
    </p:spTree>
    <p:extLst>
      <p:ext uri="{BB962C8B-B14F-4D97-AF65-F5344CB8AC3E}">
        <p14:creationId xmlns:p14="http://schemas.microsoft.com/office/powerpoint/2010/main" val="318529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485B-5BB7-478D-ACFB-D7E58A2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1DD2-092E-46FB-BF56-4BC4AF22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All Angles (3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Demo 1.0 (5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Hands On (20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/>
              <a:t>Avokudos</a:t>
            </a:r>
            <a:r>
              <a:rPr lang="en-US" sz="1600" dirty="0"/>
              <a:t> Bounties (2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Reference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9D99-F3C4-4566-AA2C-BDF7CDF0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44CB9-18D5-4283-B5A8-BE4830F2C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7CD2F-9521-4363-82FE-7B25C766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4" y="1972978"/>
            <a:ext cx="8388327" cy="2497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FF6364-102F-4363-89B0-778FD7D40E31}"/>
              </a:ext>
            </a:extLst>
          </p:cNvPr>
          <p:cNvSpPr/>
          <p:nvPr/>
        </p:nvSpPr>
        <p:spPr bwMode="gray">
          <a:xfrm>
            <a:off x="7519257" y="3536950"/>
            <a:ext cx="1154843" cy="36830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5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2F06C-47AD-409D-8B1B-10A8E6378D83}"/>
              </a:ext>
            </a:extLst>
          </p:cNvPr>
          <p:cNvSpPr txBox="1"/>
          <p:nvPr/>
        </p:nvSpPr>
        <p:spPr>
          <a:xfrm>
            <a:off x="273050" y="1456551"/>
            <a:ext cx="6096000" cy="28623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Base Code</a:t>
            </a:r>
            <a:endParaRPr lang="en-US" dirty="0">
              <a:solidFill>
                <a:srgbClr val="38C6F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38C6F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https://github.com/cognitivemetaphors/SocMedPerformer</a:t>
            </a:r>
            <a:endParaRPr lang="en-US" dirty="0"/>
          </a:p>
          <a:p>
            <a:r>
              <a:rPr lang="en-US" dirty="0">
                <a:hlinkClick r:id="rId3"/>
              </a:rPr>
              <a:t>https://github.com/cognitivemetaphors/SocMedDispatcher</a:t>
            </a:r>
            <a:endParaRPr lang="en-US" dirty="0"/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Guidelines On Data Privacy</a:t>
            </a:r>
          </a:p>
          <a:p>
            <a:r>
              <a:rPr lang="en-US" b="0" i="0" u="none" strike="noStrike" dirty="0">
                <a:effectLst/>
                <a:latin typeface="Slack-Lato"/>
                <a:hlinkClick r:id="rId4"/>
              </a:rPr>
              <a:t>https://uipath.atlassian.net/wiki/spaces/LEG/pages/edit-v2/1874264894</a:t>
            </a:r>
            <a:endParaRPr lang="en-US" b="0" i="0" u="none" strike="noStrike" dirty="0">
              <a:effectLst/>
              <a:latin typeface="Slack-Lato"/>
            </a:endParaRPr>
          </a:p>
          <a:p>
            <a:endParaRPr lang="en-US" dirty="0">
              <a:latin typeface="Slack-Lato"/>
            </a:endParaRPr>
          </a:p>
          <a:p>
            <a:r>
              <a:rPr lang="en-US" dirty="0" err="1">
                <a:latin typeface="Slack-Lato"/>
              </a:rPr>
              <a:t>Academy.UiPath.Com</a:t>
            </a:r>
            <a:r>
              <a:rPr lang="en-US" dirty="0">
                <a:latin typeface="Slack-Lato"/>
              </a:rPr>
              <a:t> Course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3EA11-CA4B-4DE9-A988-C89BEDAC4EE5}"/>
              </a:ext>
            </a:extLst>
          </p:cNvPr>
          <p:cNvSpPr txBox="1"/>
          <p:nvPr/>
        </p:nvSpPr>
        <p:spPr>
          <a:xfrm>
            <a:off x="6369050" y="1023292"/>
            <a:ext cx="4998211" cy="5355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This video will show you some of the structures ( I need 2 tables created in Data Service ) that you will need. Topic: Athena - Studio Mentoring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Start Time : May 14, 2021 07:00 AM - 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5"/>
              </a:rPr>
              <a:t>https://uipath.zoom.us/rec/share/fmbQ-szKBogzPM6eGdjm3bnHvXeJBrRh6A3XPcJznYzYrsrUxhzO8mgselsL1aVZ.BE0ejGiMT7SLlknh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1Ny!CHe#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This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video shows how to move a UiPath project to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github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Topic: Move A UiPath Project To GitHub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Date: May 13, 2021 08:05 AM Eastern Time (US and Canada)Meeting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6"/>
              </a:rPr>
              <a:t>https://uipath.zoom.us/rec/share/vTtZG6SRqfbbNRueUgYmLpcZgerXW7-eUV2OwWVQ94ke4kJkEEqseQ7rMkm6_ktg.K7U-M9-EYpxbrUr0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*y99.=Xu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1670A-B00C-4FA5-90A6-006829A4D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" y="4000718"/>
            <a:ext cx="1814671" cy="1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E57C86D3-5DAA-420E-82CC-6949BC99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8750" y="4344138"/>
            <a:ext cx="1673566" cy="1330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3A258-DD4A-477F-868D-4D3FAAE49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53" y="4420985"/>
            <a:ext cx="1356341" cy="1608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E1616-105E-4B27-B9AB-9176C10AF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41" y="4711110"/>
            <a:ext cx="1133206" cy="111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805D8-84A6-4F3A-A46E-F1AA8CC18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141" y="5673041"/>
            <a:ext cx="1693861" cy="1166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9441A-A0EF-4FD0-9470-E9D22024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15" y="5137331"/>
            <a:ext cx="1374817" cy="111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3270E-E8E5-4B3C-A084-D4901099F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747" y="4344445"/>
            <a:ext cx="1432076" cy="1346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3E76C-82DE-4B0E-BEE8-DC14AE406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106" y="4216988"/>
            <a:ext cx="1157190" cy="1349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1B17E-1200-4C93-81A5-14221976C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216" y="5164226"/>
            <a:ext cx="2231521" cy="916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BB6F26-BE0F-401C-BB2D-230D4BFD42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1820" y="5771654"/>
            <a:ext cx="733356" cy="271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435F09-A1A9-4481-924A-3BDEDEF4B1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0502" y="4777633"/>
            <a:ext cx="763628" cy="4136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4E02D-5423-4AC0-B5EE-243DE97287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10" y="5265607"/>
            <a:ext cx="1159870" cy="81511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CFAB46-A6D8-4A3A-9A06-FFFCBD1E094D}"/>
              </a:ext>
            </a:extLst>
          </p:cNvPr>
          <p:cNvSpPr/>
          <p:nvPr/>
        </p:nvSpPr>
        <p:spPr>
          <a:xfrm>
            <a:off x="8221486" y="4051501"/>
            <a:ext cx="18966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Placements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2FF95B-302F-4784-A8B4-FCFC0A133406}"/>
              </a:ext>
            </a:extLst>
          </p:cNvPr>
          <p:cNvSpPr/>
          <p:nvPr/>
        </p:nvSpPr>
        <p:spPr>
          <a:xfrm>
            <a:off x="741099" y="3933483"/>
            <a:ext cx="20136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Mentorships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3B9D95-2299-4ABF-89D4-0078BF77462C}"/>
              </a:ext>
            </a:extLst>
          </p:cNvPr>
          <p:cNvSpPr/>
          <p:nvPr/>
        </p:nvSpPr>
        <p:spPr>
          <a:xfrm>
            <a:off x="6012242" y="4629823"/>
            <a:ext cx="22397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Performances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CFA20-8415-488A-8E9E-EA2AE1BE84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735" y="6176692"/>
            <a:ext cx="987424" cy="628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DF94D-E00E-4F94-8FC9-9E1372F9B0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0309" y="6112512"/>
            <a:ext cx="740386" cy="6289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36C0AB4-601D-480C-BC8A-B530122A3E6D}"/>
              </a:ext>
            </a:extLst>
          </p:cNvPr>
          <p:cNvSpPr/>
          <p:nvPr/>
        </p:nvSpPr>
        <p:spPr>
          <a:xfrm>
            <a:off x="4264132" y="997803"/>
            <a:ext cx="35219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Business User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Independent Artist</a:t>
            </a:r>
          </a:p>
        </p:txBody>
      </p:sp>
    </p:spTree>
    <p:extLst>
      <p:ext uri="{BB962C8B-B14F-4D97-AF65-F5344CB8AC3E}">
        <p14:creationId xmlns:p14="http://schemas.microsoft.com/office/powerpoint/2010/main" val="16151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1026" name="Picture 2" descr="What is Hootsuite. Social media dashboard tool">
            <a:extLst>
              <a:ext uri="{FF2B5EF4-FFF2-40B4-BE49-F238E27FC236}">
                <a16:creationId xmlns:a16="http://schemas.microsoft.com/office/drawing/2014/main" id="{FA368430-6260-4C73-A27D-AAF90437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03" y="3675341"/>
            <a:ext cx="3347022" cy="10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0A6420-22E6-4F8E-B148-7C179DEE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14" y="2767938"/>
            <a:ext cx="1398231" cy="8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 Reasons Why You Should Never, Ever Buy Instagram Followers">
            <a:extLst>
              <a:ext uri="{FF2B5EF4-FFF2-40B4-BE49-F238E27FC236}">
                <a16:creationId xmlns:a16="http://schemas.microsoft.com/office/drawing/2014/main" id="{24078168-87DA-404D-9D39-F85A8AA8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3" y="2965304"/>
            <a:ext cx="1552007" cy="8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otify launches self-serve platform for audio ad campaigns">
            <a:extLst>
              <a:ext uri="{FF2B5EF4-FFF2-40B4-BE49-F238E27FC236}">
                <a16:creationId xmlns:a16="http://schemas.microsoft.com/office/drawing/2014/main" id="{C09BE46F-4F72-4D9F-8616-6FA609E0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010759"/>
            <a:ext cx="1148174" cy="6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ikTok - Make Your Day">
            <a:extLst>
              <a:ext uri="{FF2B5EF4-FFF2-40B4-BE49-F238E27FC236}">
                <a16:creationId xmlns:a16="http://schemas.microsoft.com/office/drawing/2014/main" id="{D8B7DC14-D30F-404D-BD3B-A6686FCB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9" y="3866217"/>
            <a:ext cx="761730" cy="7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oundCloud Recommends 5 New Years Resolutions for Artists in 2019 - EDM.com  - The Latest Electronic Dance Music News, Reviews &amp; Artists">
            <a:extLst>
              <a:ext uri="{FF2B5EF4-FFF2-40B4-BE49-F238E27FC236}">
                <a16:creationId xmlns:a16="http://schemas.microsoft.com/office/drawing/2014/main" id="{B548CD02-290A-48F8-AE7A-91CCD7AF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772853"/>
            <a:ext cx="851709" cy="8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et's Clear Up a Few Things About Facebook's Partners - About Facebook">
            <a:extLst>
              <a:ext uri="{FF2B5EF4-FFF2-40B4-BE49-F238E27FC236}">
                <a16:creationId xmlns:a16="http://schemas.microsoft.com/office/drawing/2014/main" id="{E60AEF9B-20F7-4365-B351-3BDD5401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98" y="3889514"/>
            <a:ext cx="1234339" cy="69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6E27D4-D94D-4EA2-870E-626EE332B8B6}"/>
              </a:ext>
            </a:extLst>
          </p:cNvPr>
          <p:cNvSpPr/>
          <p:nvPr/>
        </p:nvSpPr>
        <p:spPr>
          <a:xfrm>
            <a:off x="-16065" y="4740099"/>
            <a:ext cx="50337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Maintaining &amp; Monitoring Socials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Time Consuming Work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9A2222-B0C3-49D4-B894-2F9A2DED63E0}"/>
              </a:ext>
            </a:extLst>
          </p:cNvPr>
          <p:cNvSpPr/>
          <p:nvPr/>
        </p:nvSpPr>
        <p:spPr>
          <a:xfrm>
            <a:off x="8486326" y="4697996"/>
            <a:ext cx="36437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Competing Approaches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6E4A3-B9E3-4CC3-ADC8-DEB8ED0A0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650" y="1698339"/>
            <a:ext cx="2089763" cy="8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4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Program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8ED9A-1774-4461-9687-18020443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0" y="2504810"/>
            <a:ext cx="5842172" cy="3719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2456155"/>
            <a:ext cx="6096000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Minimum Viable Product that...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Orchestrator - config file, scheduling, queue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a production ready UiPath Studio project including: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REFramework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Queues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Selectors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Workflow Analyzer for code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a code repository like </a:t>
            </a:r>
            <a:r>
              <a:rPr lang="en-US" dirty="0" err="1"/>
              <a:t>Github</a:t>
            </a:r>
            <a:r>
              <a:rPr lang="en-US" dirty="0"/>
              <a:t> and CI/CD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8121-3CD5-4940-AEBB-4F0053C29199}"/>
              </a:ext>
            </a:extLst>
          </p:cNvPr>
          <p:cNvSpPr/>
          <p:nvPr/>
        </p:nvSpPr>
        <p:spPr bwMode="gray">
          <a:xfrm>
            <a:off x="483457" y="4841610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3FACB-64C3-4976-9528-6688A78FB524}"/>
              </a:ext>
            </a:extLst>
          </p:cNvPr>
          <p:cNvSpPr/>
          <p:nvPr/>
        </p:nvSpPr>
        <p:spPr bwMode="gray">
          <a:xfrm>
            <a:off x="483456" y="3554523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74E18-B1BB-4DB6-AA33-D82C702A1340}"/>
              </a:ext>
            </a:extLst>
          </p:cNvPr>
          <p:cNvSpPr/>
          <p:nvPr/>
        </p:nvSpPr>
        <p:spPr bwMode="gray">
          <a:xfrm>
            <a:off x="2439637" y="3251966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83CFBB-7CB0-469E-A5AA-49E58FD5D7CA}"/>
              </a:ext>
            </a:extLst>
          </p:cNvPr>
          <p:cNvSpPr/>
          <p:nvPr/>
        </p:nvSpPr>
        <p:spPr bwMode="gray">
          <a:xfrm>
            <a:off x="2204307" y="2525157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7B48A-396B-4CB6-A009-A1207F9BBAE2}"/>
              </a:ext>
            </a:extLst>
          </p:cNvPr>
          <p:cNvSpPr/>
          <p:nvPr/>
        </p:nvSpPr>
        <p:spPr bwMode="gray">
          <a:xfrm>
            <a:off x="2439637" y="419811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45A5B-D92E-4C1E-8A19-FF7532568B83}"/>
              </a:ext>
            </a:extLst>
          </p:cNvPr>
          <p:cNvSpPr/>
          <p:nvPr/>
        </p:nvSpPr>
        <p:spPr bwMode="gray">
          <a:xfrm>
            <a:off x="2553557" y="483052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8DF61-60D3-4D33-A4CC-D947960C33A1}"/>
              </a:ext>
            </a:extLst>
          </p:cNvPr>
          <p:cNvSpPr/>
          <p:nvPr/>
        </p:nvSpPr>
        <p:spPr bwMode="gray">
          <a:xfrm>
            <a:off x="2553557" y="5606798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00" y="5547331"/>
            <a:ext cx="809774" cy="120649"/>
          </a:xfrm>
        </p:spPr>
        <p:txBody>
          <a:bodyPr/>
          <a:lstStyle/>
          <a:p>
            <a:fld id="{2DE7D08D-A2F3-454D-951E-AB1F975D59E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1503655"/>
            <a:ext cx="609600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Production Considerations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Privacy / PHI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Place Of Spreadsheets</a:t>
            </a:r>
          </a:p>
          <a:p>
            <a:r>
              <a:rPr lang="en-US" dirty="0"/>
              <a:t>Tool for Mentorship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Athena</a:t>
            </a:r>
          </a:p>
          <a:p>
            <a:r>
              <a:rPr lang="en-US" dirty="0"/>
              <a:t>Testing / Test Suite</a:t>
            </a:r>
          </a:p>
          <a:p>
            <a:r>
              <a:rPr lang="en-US" dirty="0"/>
              <a:t>Code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r>
              <a:rPr lang="en-US" dirty="0"/>
              <a:t>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Report widgets on queues</a:t>
            </a:r>
          </a:p>
          <a:p>
            <a:r>
              <a:rPr lang="en-US" dirty="0"/>
              <a:t>Experience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Avokudos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277E0-081D-4C6C-90BB-22F883D6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569208"/>
            <a:ext cx="5842172" cy="3719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439CC-A221-485F-9029-DFA545C5F068}"/>
              </a:ext>
            </a:extLst>
          </p:cNvPr>
          <p:cNvSpPr/>
          <p:nvPr/>
        </p:nvSpPr>
        <p:spPr bwMode="gray">
          <a:xfrm>
            <a:off x="482697" y="3906008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6DEDE-1270-48DA-BBDE-969E39982A83}"/>
              </a:ext>
            </a:extLst>
          </p:cNvPr>
          <p:cNvSpPr/>
          <p:nvPr/>
        </p:nvSpPr>
        <p:spPr bwMode="gray">
          <a:xfrm>
            <a:off x="482696" y="2618921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F4115-118A-43AE-BEC7-92A9A8B37A82}"/>
              </a:ext>
            </a:extLst>
          </p:cNvPr>
          <p:cNvSpPr/>
          <p:nvPr/>
        </p:nvSpPr>
        <p:spPr bwMode="gray">
          <a:xfrm>
            <a:off x="2438877" y="2316364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6EC99-DE6A-4C04-8FA5-86B0D0B1A991}"/>
              </a:ext>
            </a:extLst>
          </p:cNvPr>
          <p:cNvSpPr/>
          <p:nvPr/>
        </p:nvSpPr>
        <p:spPr bwMode="gray">
          <a:xfrm>
            <a:off x="2203547" y="1589555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DAC55-6051-483F-9EF4-41440BB5EAFD}"/>
              </a:ext>
            </a:extLst>
          </p:cNvPr>
          <p:cNvSpPr/>
          <p:nvPr/>
        </p:nvSpPr>
        <p:spPr bwMode="gray">
          <a:xfrm>
            <a:off x="2438877" y="326251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F6450-76D0-4B09-8150-3512B9D6D385}"/>
              </a:ext>
            </a:extLst>
          </p:cNvPr>
          <p:cNvSpPr/>
          <p:nvPr/>
        </p:nvSpPr>
        <p:spPr bwMode="gray">
          <a:xfrm>
            <a:off x="2552797" y="389492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AE98D-BBC8-436E-B634-08494B2B4A74}"/>
              </a:ext>
            </a:extLst>
          </p:cNvPr>
          <p:cNvSpPr/>
          <p:nvPr/>
        </p:nvSpPr>
        <p:spPr bwMode="gray">
          <a:xfrm>
            <a:off x="2552797" y="4671196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2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minimum viable product for tracking social media follower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462012-100F-4C94-86EB-4BB44429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1" y="1772556"/>
            <a:ext cx="11306175" cy="38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1D8C8-5886-41CF-B243-EA39D670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01" y="1517947"/>
            <a:ext cx="3972532" cy="201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8C6BC-9465-4E14-8467-78FCCD0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65" y="1517947"/>
            <a:ext cx="3381899" cy="23060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DDD99B-4609-4A0D-8C2B-AF05C438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49" y="4514388"/>
            <a:ext cx="3706597" cy="770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06998-CBC8-4FE0-9618-5A1ABBCE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861" y="4514388"/>
            <a:ext cx="4228577" cy="131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8D0B6-CFB1-43B5-9638-B189C7157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849" y="3045947"/>
            <a:ext cx="1138046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AB92CB-E310-4E83-B1D5-0C49AD1C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0" y="1568348"/>
            <a:ext cx="5275411" cy="3068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B09A0-0F3B-4620-AA8A-760B5B85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81" y="1568348"/>
            <a:ext cx="5779959" cy="30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7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Path One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75000"/>
          </a:schemeClr>
        </a:solidFill>
        <a:ln w="28575">
          <a:noFill/>
          <a:miter lim="800000"/>
          <a:headEnd/>
          <a:tailEnd/>
        </a:ln>
        <a:effectLst/>
      </a:spPr>
      <a:bodyPr lIns="0" tIns="0" rIns="0" bIns="0" rtlCol="0" anchor="ctr"/>
      <a:lstStyle>
        <a:defPPr algn="ctr">
          <a:defRPr sz="1200" b="1" dirty="0" smtClean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28575">
          <a:noFill/>
          <a:miter lim="800000"/>
          <a:headEnd/>
          <a:tailEnd/>
        </a:ln>
        <a:effectLst/>
      </a:spPr>
      <a:bodyPr lIns="45720" anchor="ctr"/>
      <a:lstStyle>
        <a:defPPr algn="l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4-13-2019 UiPath Template" id="{767A4E01-0E7D-F943-99CA-AA71411DAC31}" vid="{A4C67956-D592-7647-B5B5-84D6D67C6D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F9FECB364D8A4E80F4E059FFB8DB71" ma:contentTypeVersion="2" ma:contentTypeDescription="Create a new document." ma:contentTypeScope="" ma:versionID="f7215f4b6fe34b4f86836e9b8258183d">
  <xsd:schema xmlns:xsd="http://www.w3.org/2001/XMLSchema" xmlns:xs="http://www.w3.org/2001/XMLSchema" xmlns:p="http://schemas.microsoft.com/office/2006/metadata/properties" xmlns:ns2="cf3c0cbf-8553-4c13-8a86-91feeb7ba2ec" targetNamespace="http://schemas.microsoft.com/office/2006/metadata/properties" ma:root="true" ma:fieldsID="1949414b107258cc593c0902bb54a7f5" ns2:_="">
    <xsd:import namespace="cf3c0cbf-8553-4c13-8a86-91feeb7ba2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c0cbf-8553-4c13-8a86-91feeb7ba2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A02814-E5C1-4CCF-88D7-CCA90F867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3c0cbf-8553-4c13-8a86-91feeb7ba2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67ABAA-E097-40E2-A8AA-05C8EA04FC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1A46B6-FF29-4843-BA5D-9E25BBD149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1212</Words>
  <Application>Microsoft Office PowerPoint</Application>
  <PresentationFormat>Custom</PresentationFormat>
  <Paragraphs>203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Lucida Grande</vt:lpstr>
      <vt:lpstr>Slack-Lato</vt:lpstr>
      <vt:lpstr>Wingdings</vt:lpstr>
      <vt:lpstr>Office Theme</vt:lpstr>
      <vt:lpstr>Data Service Workshop</vt:lpstr>
      <vt:lpstr>Agenda</vt:lpstr>
      <vt:lpstr>Business Analysis</vt:lpstr>
      <vt:lpstr>Business Analysis</vt:lpstr>
      <vt:lpstr>Project / Program Management</vt:lpstr>
      <vt:lpstr>Development</vt:lpstr>
      <vt:lpstr>A minimum viable product for tracking social media follower growth.</vt:lpstr>
      <vt:lpstr>Orchestrator</vt:lpstr>
      <vt:lpstr>Orchestrator</vt:lpstr>
      <vt:lpstr>Dispatcher</vt:lpstr>
      <vt:lpstr>Dispatcher</vt:lpstr>
      <vt:lpstr>Performer</vt:lpstr>
      <vt:lpstr>Performer</vt:lpstr>
      <vt:lpstr>GitHub and Orchestrator Deployment</vt:lpstr>
      <vt:lpstr>Orchestrator Deployment - Processes</vt:lpstr>
      <vt:lpstr>Orchestrator Deployment - Queue</vt:lpstr>
      <vt:lpstr>Orchestrator Deployment - Triggers</vt:lpstr>
      <vt:lpstr>Setup, Read, Write To Data Service (see instructions in Powerpoint Notes)</vt:lpstr>
      <vt:lpstr>Avokudos Bounties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Wheeler</dc:creator>
  <cp:lastModifiedBy>Anthony Garcia</cp:lastModifiedBy>
  <cp:revision>1</cp:revision>
  <dcterms:created xsi:type="dcterms:W3CDTF">2021-03-18T12:51:38Z</dcterms:created>
  <dcterms:modified xsi:type="dcterms:W3CDTF">2021-06-03T14:45:23Z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0x010100C3F9FECB364D8A4E80F4E059FFB8DB71</vt:lpwstr>
  </property>
</Properties>
</file>